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5240000" cy="201041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99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5812" y="6232271"/>
            <a:ext cx="890587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11258296"/>
            <a:ext cx="733425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875" y="4623943"/>
            <a:ext cx="455771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95912" y="4623943"/>
            <a:ext cx="4557712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875" y="804164"/>
            <a:ext cx="942975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5" y="4623943"/>
            <a:ext cx="94297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62350" y="18696814"/>
            <a:ext cx="33528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3875" y="18696814"/>
            <a:ext cx="24098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43800" y="18696814"/>
            <a:ext cx="240982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6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6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1.png"/><Relationship Id="rId3" Type="http://schemas.openxmlformats.org/officeDocument/2006/relationships/image" Target="../media/image23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82.png"/><Relationship Id="rId5" Type="http://schemas.openxmlformats.org/officeDocument/2006/relationships/image" Target="../media/image64.png"/><Relationship Id="rId10" Type="http://schemas.openxmlformats.org/officeDocument/2006/relationships/image" Target="../media/image81.png"/><Relationship Id="rId4" Type="http://schemas.openxmlformats.org/officeDocument/2006/relationships/image" Target="../media/image63.png"/><Relationship Id="rId9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4.png"/><Relationship Id="rId7" Type="http://schemas.openxmlformats.org/officeDocument/2006/relationships/image" Target="../media/image32.png"/><Relationship Id="rId12" Type="http://schemas.openxmlformats.org/officeDocument/2006/relationships/image" Target="../media/image9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94307"/>
            <a:ext cx="10466705" cy="13724890"/>
          </a:xfrm>
          <a:custGeom>
            <a:avLst/>
            <a:gdLst/>
            <a:ahLst/>
            <a:cxnLst/>
            <a:rect l="l" t="t" r="r" b="b"/>
            <a:pathLst>
              <a:path w="10466705" h="13724890">
                <a:moveTo>
                  <a:pt x="0" y="13724552"/>
                </a:moveTo>
                <a:lnTo>
                  <a:pt x="10466702" y="13724552"/>
                </a:lnTo>
                <a:lnTo>
                  <a:pt x="10466702" y="0"/>
                </a:lnTo>
                <a:lnTo>
                  <a:pt x="0" y="0"/>
                </a:lnTo>
                <a:lnTo>
                  <a:pt x="0" y="13724552"/>
                </a:lnTo>
                <a:close/>
              </a:path>
            </a:pathLst>
          </a:custGeom>
          <a:solidFill>
            <a:srgbClr val="E7F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3037" y="18901164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5">
                <a:moveTo>
                  <a:pt x="0" y="0"/>
                </a:moveTo>
                <a:lnTo>
                  <a:pt x="0" y="700108"/>
                </a:lnTo>
              </a:path>
            </a:pathLst>
          </a:custGeom>
          <a:ln w="8729">
            <a:solidFill>
              <a:srgbClr val="DDD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95558" y="16022177"/>
            <a:ext cx="0" cy="2217420"/>
          </a:xfrm>
          <a:custGeom>
            <a:avLst/>
            <a:gdLst/>
            <a:ahLst/>
            <a:cxnLst/>
            <a:rect l="l" t="t" r="r" b="b"/>
            <a:pathLst>
              <a:path h="2217419">
                <a:moveTo>
                  <a:pt x="0" y="0"/>
                </a:moveTo>
                <a:lnTo>
                  <a:pt x="0" y="2217299"/>
                </a:lnTo>
              </a:path>
            </a:pathLst>
          </a:custGeom>
          <a:ln w="8729">
            <a:solidFill>
              <a:srgbClr val="EF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7955" y="16020420"/>
            <a:ext cx="0" cy="2218690"/>
          </a:xfrm>
          <a:custGeom>
            <a:avLst/>
            <a:gdLst/>
            <a:ahLst/>
            <a:cxnLst/>
            <a:rect l="l" t="t" r="r" b="b"/>
            <a:pathLst>
              <a:path h="2218690">
                <a:moveTo>
                  <a:pt x="0" y="0"/>
                </a:moveTo>
                <a:lnTo>
                  <a:pt x="0" y="2218172"/>
                </a:lnTo>
              </a:path>
            </a:pathLst>
          </a:custGeom>
          <a:ln w="8729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9072" y="16022177"/>
            <a:ext cx="0" cy="2217420"/>
          </a:xfrm>
          <a:custGeom>
            <a:avLst/>
            <a:gdLst/>
            <a:ahLst/>
            <a:cxnLst/>
            <a:rect l="l" t="t" r="r" b="b"/>
            <a:pathLst>
              <a:path h="2217419">
                <a:moveTo>
                  <a:pt x="0" y="0"/>
                </a:moveTo>
                <a:lnTo>
                  <a:pt x="0" y="2217299"/>
                </a:lnTo>
              </a:path>
            </a:pathLst>
          </a:custGeom>
          <a:ln w="8729">
            <a:solidFill>
              <a:srgbClr val="EF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240" y="16022177"/>
            <a:ext cx="0" cy="2217420"/>
          </a:xfrm>
          <a:custGeom>
            <a:avLst/>
            <a:gdLst/>
            <a:ahLst/>
            <a:cxnLst/>
            <a:rect l="l" t="t" r="r" b="b"/>
            <a:pathLst>
              <a:path h="2217419">
                <a:moveTo>
                  <a:pt x="0" y="0"/>
                </a:moveTo>
                <a:lnTo>
                  <a:pt x="0" y="2217299"/>
                </a:lnTo>
              </a:path>
            </a:pathLst>
          </a:custGeom>
          <a:ln w="8729">
            <a:solidFill>
              <a:srgbClr val="EF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182" y="18967143"/>
            <a:ext cx="4010025" cy="409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Copyright </a:t>
            </a:r>
            <a:r>
              <a:rPr sz="950" spc="5" dirty="0">
                <a:solidFill>
                  <a:srgbClr val="565757"/>
                </a:solidFill>
                <a:latin typeface="Segoe UI"/>
                <a:cs typeface="Segoe UI"/>
              </a:rPr>
              <a:t>©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2016, </a:t>
            </a:r>
            <a:r>
              <a:rPr sz="950" spc="0" dirty="0">
                <a:solidFill>
                  <a:srgbClr val="565757"/>
                </a:solidFill>
                <a:latin typeface="Segoe UI"/>
                <a:cs typeface="Segoe UI"/>
              </a:rPr>
              <a:t>Excellus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BlueCross BlueShield, </a:t>
            </a:r>
            <a:r>
              <a:rPr sz="950" spc="0" dirty="0">
                <a:solidFill>
                  <a:srgbClr val="565757"/>
                </a:solidFill>
                <a:latin typeface="Segoe UI"/>
                <a:cs typeface="Segoe UI"/>
              </a:rPr>
              <a:t>a nonprofit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independent  licensee </a:t>
            </a:r>
            <a:r>
              <a:rPr sz="950" spc="0" dirty="0">
                <a:solidFill>
                  <a:srgbClr val="565757"/>
                </a:solidFill>
                <a:latin typeface="Segoe UI"/>
                <a:cs typeface="Segoe UI"/>
              </a:rPr>
              <a:t>of the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Blue Cross Blue Shield Association. All </a:t>
            </a:r>
            <a:r>
              <a:rPr sz="950" spc="0" dirty="0">
                <a:solidFill>
                  <a:srgbClr val="565757"/>
                </a:solidFill>
                <a:latin typeface="Segoe UI"/>
                <a:cs typeface="Segoe UI"/>
              </a:rPr>
              <a:t>rights</a:t>
            </a:r>
            <a:r>
              <a:rPr sz="950" spc="-30" dirty="0">
                <a:solidFill>
                  <a:srgbClr val="565757"/>
                </a:solidFill>
                <a:latin typeface="Segoe UI"/>
                <a:cs typeface="Segoe UI"/>
              </a:rPr>
              <a:t> </a:t>
            </a:r>
            <a:r>
              <a:rPr sz="950" spc="0" dirty="0">
                <a:solidFill>
                  <a:srgbClr val="565757"/>
                </a:solidFill>
                <a:latin typeface="Segoe UI"/>
                <a:cs typeface="Segoe UI"/>
              </a:rPr>
              <a:t>reserved.</a:t>
            </a:r>
            <a:endParaRPr sz="95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182" y="19588475"/>
            <a:ext cx="280606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15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950" spc="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950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| </a:t>
            </a:r>
            <a:r>
              <a:rPr sz="950" spc="-5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950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950" spc="-5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950" dirty="0">
                <a:solidFill>
                  <a:srgbClr val="565757"/>
                </a:solidFill>
                <a:latin typeface="Segoe UI"/>
                <a:cs typeface="Segoe UI"/>
              </a:rPr>
              <a:t>| </a:t>
            </a:r>
            <a:r>
              <a:rPr sz="950" dirty="0">
                <a:solidFill>
                  <a:srgbClr val="167ABE"/>
                </a:solidFill>
                <a:latin typeface="Segoe UI"/>
                <a:cs typeface="Segoe UI"/>
              </a:rPr>
              <a:t>Browser Support</a:t>
            </a:r>
            <a:endParaRPr sz="95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3133" y="19008154"/>
            <a:ext cx="14903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0" dirty="0">
                <a:solidFill>
                  <a:srgbClr val="201E1F"/>
                </a:solidFill>
                <a:latin typeface="Segoe UI Light"/>
                <a:cs typeface="Segoe UI Light"/>
              </a:rPr>
              <a:t>Follow </a:t>
            </a:r>
            <a:r>
              <a:rPr sz="2200" b="0" spc="-5" dirty="0">
                <a:solidFill>
                  <a:srgbClr val="201E1F"/>
                </a:solidFill>
                <a:latin typeface="Segoe UI Light"/>
                <a:cs typeface="Segoe UI Light"/>
              </a:rPr>
              <a:t>us</a:t>
            </a:r>
            <a:r>
              <a:rPr sz="2200" b="0" spc="-95" dirty="0">
                <a:solidFill>
                  <a:srgbClr val="201E1F"/>
                </a:solidFill>
                <a:latin typeface="Segoe UI Light"/>
                <a:cs typeface="Segoe UI Light"/>
              </a:rPr>
              <a:t> </a:t>
            </a:r>
            <a:r>
              <a:rPr sz="2200" b="0" spc="-5" dirty="0">
                <a:solidFill>
                  <a:srgbClr val="201E1F"/>
                </a:solidFill>
                <a:latin typeface="Segoe UI Light"/>
                <a:cs typeface="Segoe UI Light"/>
              </a:rPr>
              <a:t>on</a:t>
            </a:r>
            <a:endParaRPr sz="220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55081" y="1898273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697" y="0"/>
                </a:moveTo>
                <a:lnTo>
                  <a:pt x="189706" y="4484"/>
                </a:lnTo>
                <a:lnTo>
                  <a:pt x="145503" y="17939"/>
                </a:lnTo>
                <a:lnTo>
                  <a:pt x="104728" y="39682"/>
                </a:lnTo>
                <a:lnTo>
                  <a:pt x="69033" y="69033"/>
                </a:lnTo>
                <a:lnTo>
                  <a:pt x="39682" y="104728"/>
                </a:lnTo>
                <a:lnTo>
                  <a:pt x="17939" y="145503"/>
                </a:lnTo>
                <a:lnTo>
                  <a:pt x="4484" y="189706"/>
                </a:lnTo>
                <a:lnTo>
                  <a:pt x="0" y="235697"/>
                </a:lnTo>
                <a:lnTo>
                  <a:pt x="1121" y="258914"/>
                </a:lnTo>
                <a:lnTo>
                  <a:pt x="10090" y="304013"/>
                </a:lnTo>
                <a:lnTo>
                  <a:pt x="27859" y="346913"/>
                </a:lnTo>
                <a:lnTo>
                  <a:pt x="53406" y="385148"/>
                </a:lnTo>
                <a:lnTo>
                  <a:pt x="86245" y="417987"/>
                </a:lnTo>
                <a:lnTo>
                  <a:pt x="124480" y="443534"/>
                </a:lnTo>
                <a:lnTo>
                  <a:pt x="167380" y="461303"/>
                </a:lnTo>
                <a:lnTo>
                  <a:pt x="212479" y="470273"/>
                </a:lnTo>
                <a:lnTo>
                  <a:pt x="235697" y="471394"/>
                </a:lnTo>
                <a:lnTo>
                  <a:pt x="258914" y="470273"/>
                </a:lnTo>
                <a:lnTo>
                  <a:pt x="304013" y="461303"/>
                </a:lnTo>
                <a:lnTo>
                  <a:pt x="346913" y="443534"/>
                </a:lnTo>
                <a:lnTo>
                  <a:pt x="385148" y="417987"/>
                </a:lnTo>
                <a:lnTo>
                  <a:pt x="417987" y="385148"/>
                </a:lnTo>
                <a:lnTo>
                  <a:pt x="443534" y="346913"/>
                </a:lnTo>
                <a:lnTo>
                  <a:pt x="461303" y="304013"/>
                </a:lnTo>
                <a:lnTo>
                  <a:pt x="470273" y="258914"/>
                </a:lnTo>
                <a:lnTo>
                  <a:pt x="471394" y="235697"/>
                </a:lnTo>
                <a:lnTo>
                  <a:pt x="470273" y="212479"/>
                </a:lnTo>
                <a:lnTo>
                  <a:pt x="461303" y="167380"/>
                </a:lnTo>
                <a:lnTo>
                  <a:pt x="443534" y="124480"/>
                </a:lnTo>
                <a:lnTo>
                  <a:pt x="417987" y="86245"/>
                </a:lnTo>
                <a:lnTo>
                  <a:pt x="385148" y="53406"/>
                </a:lnTo>
                <a:lnTo>
                  <a:pt x="346913" y="27859"/>
                </a:lnTo>
                <a:lnTo>
                  <a:pt x="304013" y="10090"/>
                </a:lnTo>
                <a:lnTo>
                  <a:pt x="258914" y="1121"/>
                </a:lnTo>
                <a:lnTo>
                  <a:pt x="235697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98050" y="1898273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697" y="0"/>
                </a:moveTo>
                <a:lnTo>
                  <a:pt x="189706" y="4484"/>
                </a:lnTo>
                <a:lnTo>
                  <a:pt x="145503" y="17939"/>
                </a:lnTo>
                <a:lnTo>
                  <a:pt x="104728" y="39682"/>
                </a:lnTo>
                <a:lnTo>
                  <a:pt x="69033" y="69033"/>
                </a:lnTo>
                <a:lnTo>
                  <a:pt x="39682" y="104728"/>
                </a:lnTo>
                <a:lnTo>
                  <a:pt x="17939" y="145503"/>
                </a:lnTo>
                <a:lnTo>
                  <a:pt x="4484" y="189706"/>
                </a:lnTo>
                <a:lnTo>
                  <a:pt x="0" y="235697"/>
                </a:lnTo>
                <a:lnTo>
                  <a:pt x="1121" y="258914"/>
                </a:lnTo>
                <a:lnTo>
                  <a:pt x="10090" y="304013"/>
                </a:lnTo>
                <a:lnTo>
                  <a:pt x="27859" y="346913"/>
                </a:lnTo>
                <a:lnTo>
                  <a:pt x="53406" y="385148"/>
                </a:lnTo>
                <a:lnTo>
                  <a:pt x="86245" y="417987"/>
                </a:lnTo>
                <a:lnTo>
                  <a:pt x="124480" y="443534"/>
                </a:lnTo>
                <a:lnTo>
                  <a:pt x="167380" y="461303"/>
                </a:lnTo>
                <a:lnTo>
                  <a:pt x="212479" y="470273"/>
                </a:lnTo>
                <a:lnTo>
                  <a:pt x="235697" y="471394"/>
                </a:lnTo>
                <a:lnTo>
                  <a:pt x="258914" y="470273"/>
                </a:lnTo>
                <a:lnTo>
                  <a:pt x="304013" y="461303"/>
                </a:lnTo>
                <a:lnTo>
                  <a:pt x="346913" y="443534"/>
                </a:lnTo>
                <a:lnTo>
                  <a:pt x="385148" y="417987"/>
                </a:lnTo>
                <a:lnTo>
                  <a:pt x="417987" y="385148"/>
                </a:lnTo>
                <a:lnTo>
                  <a:pt x="443534" y="346913"/>
                </a:lnTo>
                <a:lnTo>
                  <a:pt x="461303" y="304013"/>
                </a:lnTo>
                <a:lnTo>
                  <a:pt x="470273" y="258914"/>
                </a:lnTo>
                <a:lnTo>
                  <a:pt x="471394" y="235697"/>
                </a:lnTo>
                <a:lnTo>
                  <a:pt x="470273" y="212479"/>
                </a:lnTo>
                <a:lnTo>
                  <a:pt x="461303" y="167380"/>
                </a:lnTo>
                <a:lnTo>
                  <a:pt x="443534" y="124480"/>
                </a:lnTo>
                <a:lnTo>
                  <a:pt x="417987" y="86245"/>
                </a:lnTo>
                <a:lnTo>
                  <a:pt x="385148" y="53406"/>
                </a:lnTo>
                <a:lnTo>
                  <a:pt x="346913" y="27859"/>
                </a:lnTo>
                <a:lnTo>
                  <a:pt x="304013" y="10090"/>
                </a:lnTo>
                <a:lnTo>
                  <a:pt x="258914" y="1121"/>
                </a:lnTo>
                <a:lnTo>
                  <a:pt x="235697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0159" y="1898273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697" y="0"/>
                </a:moveTo>
                <a:lnTo>
                  <a:pt x="189706" y="4484"/>
                </a:lnTo>
                <a:lnTo>
                  <a:pt x="145503" y="17939"/>
                </a:lnTo>
                <a:lnTo>
                  <a:pt x="104728" y="39682"/>
                </a:lnTo>
                <a:lnTo>
                  <a:pt x="69033" y="69033"/>
                </a:lnTo>
                <a:lnTo>
                  <a:pt x="39682" y="104728"/>
                </a:lnTo>
                <a:lnTo>
                  <a:pt x="17939" y="145503"/>
                </a:lnTo>
                <a:lnTo>
                  <a:pt x="4484" y="189706"/>
                </a:lnTo>
                <a:lnTo>
                  <a:pt x="0" y="235697"/>
                </a:lnTo>
                <a:lnTo>
                  <a:pt x="1121" y="258914"/>
                </a:lnTo>
                <a:lnTo>
                  <a:pt x="10090" y="304013"/>
                </a:lnTo>
                <a:lnTo>
                  <a:pt x="27859" y="346913"/>
                </a:lnTo>
                <a:lnTo>
                  <a:pt x="53406" y="385148"/>
                </a:lnTo>
                <a:lnTo>
                  <a:pt x="86245" y="417987"/>
                </a:lnTo>
                <a:lnTo>
                  <a:pt x="124480" y="443534"/>
                </a:lnTo>
                <a:lnTo>
                  <a:pt x="167380" y="461303"/>
                </a:lnTo>
                <a:lnTo>
                  <a:pt x="212479" y="470273"/>
                </a:lnTo>
                <a:lnTo>
                  <a:pt x="235697" y="471394"/>
                </a:lnTo>
                <a:lnTo>
                  <a:pt x="258914" y="470273"/>
                </a:lnTo>
                <a:lnTo>
                  <a:pt x="304013" y="461303"/>
                </a:lnTo>
                <a:lnTo>
                  <a:pt x="346913" y="443534"/>
                </a:lnTo>
                <a:lnTo>
                  <a:pt x="385148" y="417987"/>
                </a:lnTo>
                <a:lnTo>
                  <a:pt x="417987" y="385148"/>
                </a:lnTo>
                <a:lnTo>
                  <a:pt x="443534" y="346913"/>
                </a:lnTo>
                <a:lnTo>
                  <a:pt x="461303" y="304013"/>
                </a:lnTo>
                <a:lnTo>
                  <a:pt x="470273" y="258914"/>
                </a:lnTo>
                <a:lnTo>
                  <a:pt x="471394" y="235697"/>
                </a:lnTo>
                <a:lnTo>
                  <a:pt x="470273" y="212479"/>
                </a:lnTo>
                <a:lnTo>
                  <a:pt x="461303" y="167380"/>
                </a:lnTo>
                <a:lnTo>
                  <a:pt x="443534" y="124480"/>
                </a:lnTo>
                <a:lnTo>
                  <a:pt x="417987" y="86245"/>
                </a:lnTo>
                <a:lnTo>
                  <a:pt x="385148" y="53406"/>
                </a:lnTo>
                <a:lnTo>
                  <a:pt x="346913" y="27859"/>
                </a:lnTo>
                <a:lnTo>
                  <a:pt x="304013" y="10090"/>
                </a:lnTo>
                <a:lnTo>
                  <a:pt x="258914" y="1121"/>
                </a:lnTo>
                <a:lnTo>
                  <a:pt x="235697" y="0"/>
                </a:lnTo>
                <a:close/>
              </a:path>
            </a:pathLst>
          </a:custGeom>
          <a:solidFill>
            <a:srgbClr val="0077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3137" y="1898273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697" y="0"/>
                </a:moveTo>
                <a:lnTo>
                  <a:pt x="189705" y="4484"/>
                </a:lnTo>
                <a:lnTo>
                  <a:pt x="145495" y="17939"/>
                </a:lnTo>
                <a:lnTo>
                  <a:pt x="104727" y="39682"/>
                </a:lnTo>
                <a:lnTo>
                  <a:pt x="69033" y="69033"/>
                </a:lnTo>
                <a:lnTo>
                  <a:pt x="39682" y="104728"/>
                </a:lnTo>
                <a:lnTo>
                  <a:pt x="17939" y="145503"/>
                </a:lnTo>
                <a:lnTo>
                  <a:pt x="4484" y="189706"/>
                </a:lnTo>
                <a:lnTo>
                  <a:pt x="0" y="235697"/>
                </a:lnTo>
                <a:lnTo>
                  <a:pt x="1121" y="258914"/>
                </a:lnTo>
                <a:lnTo>
                  <a:pt x="10090" y="304013"/>
                </a:lnTo>
                <a:lnTo>
                  <a:pt x="27859" y="346913"/>
                </a:lnTo>
                <a:lnTo>
                  <a:pt x="53406" y="385148"/>
                </a:lnTo>
                <a:lnTo>
                  <a:pt x="86245" y="417987"/>
                </a:lnTo>
                <a:lnTo>
                  <a:pt x="124477" y="443534"/>
                </a:lnTo>
                <a:lnTo>
                  <a:pt x="167376" y="461303"/>
                </a:lnTo>
                <a:lnTo>
                  <a:pt x="212479" y="470273"/>
                </a:lnTo>
                <a:lnTo>
                  <a:pt x="235697" y="471394"/>
                </a:lnTo>
                <a:lnTo>
                  <a:pt x="258914" y="470273"/>
                </a:lnTo>
                <a:lnTo>
                  <a:pt x="304013" y="461303"/>
                </a:lnTo>
                <a:lnTo>
                  <a:pt x="346913" y="443534"/>
                </a:lnTo>
                <a:lnTo>
                  <a:pt x="385148" y="417987"/>
                </a:lnTo>
                <a:lnTo>
                  <a:pt x="417987" y="385148"/>
                </a:lnTo>
                <a:lnTo>
                  <a:pt x="443534" y="346913"/>
                </a:lnTo>
                <a:lnTo>
                  <a:pt x="461303" y="304013"/>
                </a:lnTo>
                <a:lnTo>
                  <a:pt x="470273" y="258914"/>
                </a:lnTo>
                <a:lnTo>
                  <a:pt x="471394" y="235697"/>
                </a:lnTo>
                <a:lnTo>
                  <a:pt x="470273" y="212479"/>
                </a:lnTo>
                <a:lnTo>
                  <a:pt x="461303" y="167380"/>
                </a:lnTo>
                <a:lnTo>
                  <a:pt x="443534" y="124480"/>
                </a:lnTo>
                <a:lnTo>
                  <a:pt x="417987" y="86245"/>
                </a:lnTo>
                <a:lnTo>
                  <a:pt x="385148" y="53406"/>
                </a:lnTo>
                <a:lnTo>
                  <a:pt x="346913" y="27859"/>
                </a:lnTo>
                <a:lnTo>
                  <a:pt x="304013" y="10090"/>
                </a:lnTo>
                <a:lnTo>
                  <a:pt x="258914" y="1121"/>
                </a:lnTo>
                <a:lnTo>
                  <a:pt x="235697" y="0"/>
                </a:lnTo>
                <a:close/>
              </a:path>
            </a:pathLst>
          </a:custGeom>
          <a:solidFill>
            <a:srgbClr val="CA1F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6495" y="19144226"/>
            <a:ext cx="205143" cy="165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13013" y="18982731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4" h="471805">
                <a:moveTo>
                  <a:pt x="235697" y="0"/>
                </a:moveTo>
                <a:lnTo>
                  <a:pt x="189705" y="4484"/>
                </a:lnTo>
                <a:lnTo>
                  <a:pt x="145495" y="17939"/>
                </a:lnTo>
                <a:lnTo>
                  <a:pt x="104727" y="39682"/>
                </a:lnTo>
                <a:lnTo>
                  <a:pt x="69033" y="69033"/>
                </a:lnTo>
                <a:lnTo>
                  <a:pt x="39682" y="104728"/>
                </a:lnTo>
                <a:lnTo>
                  <a:pt x="17939" y="145503"/>
                </a:lnTo>
                <a:lnTo>
                  <a:pt x="4484" y="189706"/>
                </a:lnTo>
                <a:lnTo>
                  <a:pt x="0" y="235697"/>
                </a:lnTo>
                <a:lnTo>
                  <a:pt x="1121" y="258914"/>
                </a:lnTo>
                <a:lnTo>
                  <a:pt x="10090" y="304013"/>
                </a:lnTo>
                <a:lnTo>
                  <a:pt x="27859" y="346913"/>
                </a:lnTo>
                <a:lnTo>
                  <a:pt x="53406" y="385148"/>
                </a:lnTo>
                <a:lnTo>
                  <a:pt x="86245" y="417987"/>
                </a:lnTo>
                <a:lnTo>
                  <a:pt x="124477" y="443534"/>
                </a:lnTo>
                <a:lnTo>
                  <a:pt x="167376" y="461303"/>
                </a:lnTo>
                <a:lnTo>
                  <a:pt x="212479" y="470273"/>
                </a:lnTo>
                <a:lnTo>
                  <a:pt x="235697" y="471394"/>
                </a:lnTo>
                <a:lnTo>
                  <a:pt x="258914" y="470273"/>
                </a:lnTo>
                <a:lnTo>
                  <a:pt x="304013" y="461303"/>
                </a:lnTo>
                <a:lnTo>
                  <a:pt x="346913" y="443534"/>
                </a:lnTo>
                <a:lnTo>
                  <a:pt x="385148" y="417987"/>
                </a:lnTo>
                <a:lnTo>
                  <a:pt x="417987" y="385148"/>
                </a:lnTo>
                <a:lnTo>
                  <a:pt x="443534" y="346913"/>
                </a:lnTo>
                <a:lnTo>
                  <a:pt x="461303" y="304013"/>
                </a:lnTo>
                <a:lnTo>
                  <a:pt x="470273" y="258914"/>
                </a:lnTo>
                <a:lnTo>
                  <a:pt x="471394" y="235697"/>
                </a:lnTo>
                <a:lnTo>
                  <a:pt x="470273" y="212479"/>
                </a:lnTo>
                <a:lnTo>
                  <a:pt x="461303" y="167380"/>
                </a:lnTo>
                <a:lnTo>
                  <a:pt x="443534" y="124480"/>
                </a:lnTo>
                <a:lnTo>
                  <a:pt x="417987" y="86245"/>
                </a:lnTo>
                <a:lnTo>
                  <a:pt x="385148" y="53406"/>
                </a:lnTo>
                <a:lnTo>
                  <a:pt x="346913" y="27859"/>
                </a:lnTo>
                <a:lnTo>
                  <a:pt x="304013" y="10090"/>
                </a:lnTo>
                <a:lnTo>
                  <a:pt x="258914" y="1121"/>
                </a:lnTo>
                <a:lnTo>
                  <a:pt x="235697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99827" y="19109309"/>
            <a:ext cx="109992" cy="22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6368" y="19064788"/>
            <a:ext cx="253439" cy="30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87888" y="19091850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19">
                <a:moveTo>
                  <a:pt x="115229" y="192049"/>
                </a:moveTo>
                <a:lnTo>
                  <a:pt x="110660" y="209795"/>
                </a:lnTo>
                <a:lnTo>
                  <a:pt x="108137" y="219438"/>
                </a:lnTo>
                <a:lnTo>
                  <a:pt x="106759" y="224335"/>
                </a:lnTo>
                <a:lnTo>
                  <a:pt x="105627" y="227840"/>
                </a:lnTo>
                <a:lnTo>
                  <a:pt x="103213" y="235519"/>
                </a:lnTo>
                <a:lnTo>
                  <a:pt x="100062" y="242789"/>
                </a:lnTo>
                <a:lnTo>
                  <a:pt x="96420" y="249568"/>
                </a:lnTo>
                <a:lnTo>
                  <a:pt x="92532" y="255775"/>
                </a:lnTo>
                <a:lnTo>
                  <a:pt x="101344" y="258066"/>
                </a:lnTo>
                <a:lnTo>
                  <a:pt x="110646" y="259703"/>
                </a:lnTo>
                <a:lnTo>
                  <a:pt x="120276" y="260685"/>
                </a:lnTo>
                <a:lnTo>
                  <a:pt x="130069" y="261012"/>
                </a:lnTo>
                <a:lnTo>
                  <a:pt x="181096" y="250742"/>
                </a:lnTo>
                <a:lnTo>
                  <a:pt x="222712" y="222712"/>
                </a:lnTo>
                <a:lnTo>
                  <a:pt x="232193" y="208635"/>
                </a:lnTo>
                <a:lnTo>
                  <a:pt x="147528" y="208635"/>
                </a:lnTo>
                <a:lnTo>
                  <a:pt x="137326" y="207271"/>
                </a:lnTo>
                <a:lnTo>
                  <a:pt x="128105" y="203616"/>
                </a:lnTo>
                <a:lnTo>
                  <a:pt x="120522" y="198323"/>
                </a:lnTo>
                <a:lnTo>
                  <a:pt x="115229" y="192049"/>
                </a:lnTo>
                <a:close/>
              </a:path>
              <a:path w="261620" h="261619">
                <a:moveTo>
                  <a:pt x="130942" y="0"/>
                </a:moveTo>
                <a:lnTo>
                  <a:pt x="79916" y="10270"/>
                </a:lnTo>
                <a:lnTo>
                  <a:pt x="38300" y="38300"/>
                </a:lnTo>
                <a:lnTo>
                  <a:pt x="10270" y="79916"/>
                </a:lnTo>
                <a:lnTo>
                  <a:pt x="0" y="130942"/>
                </a:lnTo>
                <a:lnTo>
                  <a:pt x="5769" y="169270"/>
                </a:lnTo>
                <a:lnTo>
                  <a:pt x="21932" y="203179"/>
                </a:lnTo>
                <a:lnTo>
                  <a:pt x="46771" y="230868"/>
                </a:lnTo>
                <a:lnTo>
                  <a:pt x="78565" y="250537"/>
                </a:lnTo>
                <a:lnTo>
                  <a:pt x="78636" y="242789"/>
                </a:lnTo>
                <a:lnTo>
                  <a:pt x="78893" y="236024"/>
                </a:lnTo>
                <a:lnTo>
                  <a:pt x="79670" y="228318"/>
                </a:lnTo>
                <a:lnTo>
                  <a:pt x="81184" y="220857"/>
                </a:lnTo>
                <a:lnTo>
                  <a:pt x="84376" y="204884"/>
                </a:lnTo>
                <a:lnTo>
                  <a:pt x="89782" y="180428"/>
                </a:lnTo>
                <a:lnTo>
                  <a:pt x="90713" y="176336"/>
                </a:lnTo>
                <a:lnTo>
                  <a:pt x="72455" y="176336"/>
                </a:lnTo>
                <a:lnTo>
                  <a:pt x="43552" y="141582"/>
                </a:lnTo>
                <a:lnTo>
                  <a:pt x="41901" y="125705"/>
                </a:lnTo>
                <a:lnTo>
                  <a:pt x="47780" y="97047"/>
                </a:lnTo>
                <a:lnTo>
                  <a:pt x="65362" y="70600"/>
                </a:lnTo>
                <a:lnTo>
                  <a:pt x="94565" y="51190"/>
                </a:lnTo>
                <a:lnTo>
                  <a:pt x="135307" y="43647"/>
                </a:lnTo>
                <a:lnTo>
                  <a:pt x="226839" y="43647"/>
                </a:lnTo>
                <a:lnTo>
                  <a:pt x="223148" y="38191"/>
                </a:lnTo>
                <a:lnTo>
                  <a:pt x="181587" y="10257"/>
                </a:lnTo>
                <a:lnTo>
                  <a:pt x="130942" y="0"/>
                </a:lnTo>
                <a:close/>
              </a:path>
              <a:path w="261620" h="261619">
                <a:moveTo>
                  <a:pt x="226839" y="43647"/>
                </a:moveTo>
                <a:lnTo>
                  <a:pt x="135307" y="43647"/>
                </a:lnTo>
                <a:lnTo>
                  <a:pt x="169257" y="49853"/>
                </a:lnTo>
                <a:lnTo>
                  <a:pt x="195432" y="66453"/>
                </a:lnTo>
                <a:lnTo>
                  <a:pt x="212277" y="90418"/>
                </a:lnTo>
                <a:lnTo>
                  <a:pt x="218238" y="118721"/>
                </a:lnTo>
                <a:lnTo>
                  <a:pt x="213075" y="154512"/>
                </a:lnTo>
                <a:lnTo>
                  <a:pt x="198596" y="182992"/>
                </a:lnTo>
                <a:lnTo>
                  <a:pt x="176254" y="201829"/>
                </a:lnTo>
                <a:lnTo>
                  <a:pt x="147528" y="208635"/>
                </a:lnTo>
                <a:lnTo>
                  <a:pt x="232193" y="208635"/>
                </a:lnTo>
                <a:lnTo>
                  <a:pt x="250742" y="181096"/>
                </a:lnTo>
                <a:lnTo>
                  <a:pt x="261012" y="130069"/>
                </a:lnTo>
                <a:lnTo>
                  <a:pt x="251123" y="79547"/>
                </a:lnTo>
                <a:lnTo>
                  <a:pt x="226839" y="43647"/>
                </a:lnTo>
                <a:close/>
              </a:path>
              <a:path w="261620" h="261619">
                <a:moveTo>
                  <a:pt x="182011" y="94278"/>
                </a:moveTo>
                <a:lnTo>
                  <a:pt x="117848" y="94278"/>
                </a:lnTo>
                <a:lnTo>
                  <a:pt x="125732" y="95820"/>
                </a:lnTo>
                <a:lnTo>
                  <a:pt x="131161" y="100062"/>
                </a:lnTo>
                <a:lnTo>
                  <a:pt x="134298" y="106432"/>
                </a:lnTo>
                <a:lnTo>
                  <a:pt x="135307" y="114356"/>
                </a:lnTo>
                <a:lnTo>
                  <a:pt x="134025" y="124409"/>
                </a:lnTo>
                <a:lnTo>
                  <a:pt x="130942" y="135853"/>
                </a:lnTo>
                <a:lnTo>
                  <a:pt x="127205" y="148115"/>
                </a:lnTo>
                <a:lnTo>
                  <a:pt x="123959" y="160623"/>
                </a:lnTo>
                <a:lnTo>
                  <a:pt x="123795" y="170471"/>
                </a:lnTo>
                <a:lnTo>
                  <a:pt x="127887" y="178518"/>
                </a:lnTo>
                <a:lnTo>
                  <a:pt x="135253" y="183947"/>
                </a:lnTo>
                <a:lnTo>
                  <a:pt x="144910" y="185938"/>
                </a:lnTo>
                <a:lnTo>
                  <a:pt x="161769" y="180428"/>
                </a:lnTo>
                <a:lnTo>
                  <a:pt x="175027" y="165424"/>
                </a:lnTo>
                <a:lnTo>
                  <a:pt x="183701" y="143218"/>
                </a:lnTo>
                <a:lnTo>
                  <a:pt x="186811" y="116102"/>
                </a:lnTo>
                <a:lnTo>
                  <a:pt x="183265" y="96174"/>
                </a:lnTo>
                <a:lnTo>
                  <a:pt x="182011" y="94278"/>
                </a:lnTo>
                <a:close/>
              </a:path>
              <a:path w="261620" h="261619">
                <a:moveTo>
                  <a:pt x="132688" y="66344"/>
                </a:moveTo>
                <a:lnTo>
                  <a:pt x="85331" y="85331"/>
                </a:lnTo>
                <a:lnTo>
                  <a:pt x="68253" y="128324"/>
                </a:lnTo>
                <a:lnTo>
                  <a:pt x="68159" y="130069"/>
                </a:lnTo>
                <a:lnTo>
                  <a:pt x="68717" y="137080"/>
                </a:lnTo>
                <a:lnTo>
                  <a:pt x="70490" y="143818"/>
                </a:lnTo>
                <a:lnTo>
                  <a:pt x="73246" y="149574"/>
                </a:lnTo>
                <a:lnTo>
                  <a:pt x="76819" y="154512"/>
                </a:lnTo>
                <a:lnTo>
                  <a:pt x="79438" y="157131"/>
                </a:lnTo>
                <a:lnTo>
                  <a:pt x="79438" y="158877"/>
                </a:lnTo>
                <a:lnTo>
                  <a:pt x="77692" y="164115"/>
                </a:lnTo>
                <a:lnTo>
                  <a:pt x="76819" y="169352"/>
                </a:lnTo>
                <a:lnTo>
                  <a:pt x="75946" y="171971"/>
                </a:lnTo>
                <a:lnTo>
                  <a:pt x="75073" y="175463"/>
                </a:lnTo>
                <a:lnTo>
                  <a:pt x="72455" y="176336"/>
                </a:lnTo>
                <a:lnTo>
                  <a:pt x="90713" y="176336"/>
                </a:lnTo>
                <a:lnTo>
                  <a:pt x="96897" y="149274"/>
                </a:lnTo>
                <a:lnTo>
                  <a:pt x="92532" y="140545"/>
                </a:lnTo>
                <a:lnTo>
                  <a:pt x="92532" y="128324"/>
                </a:lnTo>
                <a:lnTo>
                  <a:pt x="94524" y="114902"/>
                </a:lnTo>
                <a:lnTo>
                  <a:pt x="99953" y="104099"/>
                </a:lnTo>
                <a:lnTo>
                  <a:pt x="108000" y="96897"/>
                </a:lnTo>
                <a:lnTo>
                  <a:pt x="117848" y="94278"/>
                </a:lnTo>
                <a:lnTo>
                  <a:pt x="182011" y="94278"/>
                </a:lnTo>
                <a:lnTo>
                  <a:pt x="172844" y="80420"/>
                </a:lnTo>
                <a:lnTo>
                  <a:pt x="155876" y="70068"/>
                </a:lnTo>
                <a:lnTo>
                  <a:pt x="132688" y="66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66732" y="19092722"/>
            <a:ext cx="235697" cy="216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5415" y="16144664"/>
            <a:ext cx="1195070" cy="1688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0" dirty="0">
                <a:solidFill>
                  <a:srgbClr val="1F1F1F"/>
                </a:solidFill>
                <a:latin typeface="Segoe UI Semibold"/>
                <a:cs typeface="Segoe UI Semibold"/>
              </a:rPr>
              <a:t>Let </a:t>
            </a: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Us</a:t>
            </a:r>
            <a:r>
              <a:rPr sz="1500" b="1" spc="-35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Help</a:t>
            </a:r>
            <a:endParaRPr sz="1500">
              <a:latin typeface="Segoe UI Semibold"/>
              <a:cs typeface="Segoe UI Semibold"/>
            </a:endParaRPr>
          </a:p>
          <a:p>
            <a:pPr marL="12700" marR="230504">
              <a:lnSpc>
                <a:spcPct val="135400"/>
              </a:lnSpc>
              <a:spcBef>
                <a:spcPts val="560"/>
              </a:spcBef>
            </a:pP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Contact Us  Insurance</a:t>
            </a:r>
            <a:r>
              <a:rPr sz="1100" spc="-8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Segoe UI"/>
                <a:cs typeface="Segoe UI"/>
              </a:rPr>
              <a:t>FAQs 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Glossary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35400"/>
              </a:lnSpc>
            </a:pPr>
            <a:r>
              <a:rPr sz="1100" dirty="0">
                <a:solidFill>
                  <a:srgbClr val="333333"/>
                </a:solidFill>
                <a:latin typeface="Segoe UI"/>
                <a:cs typeface="Segoe UI"/>
              </a:rPr>
              <a:t>Medicare</a:t>
            </a:r>
            <a:r>
              <a:rPr sz="1100" spc="-9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Seminars  Caregiver Support  Fraud </a:t>
            </a:r>
            <a:r>
              <a:rPr sz="1100" dirty="0">
                <a:solidFill>
                  <a:srgbClr val="333333"/>
                </a:solidFill>
                <a:latin typeface="Segoe UI"/>
                <a:cs typeface="Segoe UI"/>
              </a:rPr>
              <a:t>&amp;</a:t>
            </a:r>
            <a:r>
              <a:rPr sz="1100" spc="-3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Abuse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22788" y="16144664"/>
            <a:ext cx="1379855" cy="1688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Get to </a:t>
            </a:r>
            <a:r>
              <a:rPr sz="1500" b="1" spc="0" dirty="0">
                <a:solidFill>
                  <a:srgbClr val="1F1F1F"/>
                </a:solidFill>
                <a:latin typeface="Segoe UI Semibold"/>
                <a:cs typeface="Segoe UI Semibold"/>
              </a:rPr>
              <a:t>Know</a:t>
            </a:r>
            <a:r>
              <a:rPr sz="1500" b="1" spc="-70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Us</a:t>
            </a:r>
            <a:endParaRPr sz="1500">
              <a:latin typeface="Segoe UI Semibold"/>
              <a:cs typeface="Segoe UI Semibold"/>
            </a:endParaRPr>
          </a:p>
          <a:p>
            <a:pPr marL="12700" marR="784860">
              <a:lnSpc>
                <a:spcPct val="135400"/>
              </a:lnSpc>
              <a:spcBef>
                <a:spcPts val="560"/>
              </a:spcBef>
            </a:pP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About</a:t>
            </a:r>
            <a:r>
              <a:rPr sz="1100" spc="-8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Us  News</a:t>
            </a:r>
            <a:endParaRPr sz="1100">
              <a:latin typeface="Segoe UI"/>
              <a:cs typeface="Segoe UI"/>
            </a:endParaRPr>
          </a:p>
          <a:p>
            <a:pPr marL="12700" marR="278765">
              <a:lnSpc>
                <a:spcPct val="135400"/>
              </a:lnSpc>
            </a:pP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Company</a:t>
            </a:r>
            <a:r>
              <a:rPr sz="1100" spc="-9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Policies  Careers</a:t>
            </a:r>
            <a:endParaRPr sz="1100">
              <a:latin typeface="Segoe UI"/>
              <a:cs typeface="Segoe UI"/>
            </a:endParaRPr>
          </a:p>
          <a:p>
            <a:pPr marL="12700" marR="208915">
              <a:lnSpc>
                <a:spcPct val="135400"/>
              </a:lnSpc>
            </a:pPr>
            <a:r>
              <a:rPr sz="1100" dirty="0">
                <a:solidFill>
                  <a:srgbClr val="1F1F1F"/>
                </a:solidFill>
                <a:latin typeface="Segoe UI"/>
                <a:cs typeface="Segoe UI"/>
              </a:rPr>
              <a:t>Health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Blog  Community</a:t>
            </a:r>
            <a:r>
              <a:rPr sz="1100" spc="-8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F1F1F"/>
                </a:solidFill>
                <a:latin typeface="Segoe UI"/>
                <a:cs typeface="Segoe UI"/>
              </a:rPr>
              <a:t>Events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9283" y="16144664"/>
            <a:ext cx="1707514" cy="1688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Member</a:t>
            </a:r>
            <a:r>
              <a:rPr sz="1500" b="1" spc="-15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500" b="1" spc="0" dirty="0">
                <a:solidFill>
                  <a:srgbClr val="1F1F1F"/>
                </a:solidFill>
                <a:latin typeface="Segoe UI Semibold"/>
                <a:cs typeface="Segoe UI Semibold"/>
              </a:rPr>
              <a:t>Benefits</a:t>
            </a:r>
            <a:endParaRPr sz="1500">
              <a:latin typeface="Segoe UI Semibold"/>
              <a:cs typeface="Segoe UI Semibold"/>
            </a:endParaRPr>
          </a:p>
          <a:p>
            <a:pPr marL="12700" marR="563880" algn="just">
              <a:lnSpc>
                <a:spcPct val="135400"/>
              </a:lnSpc>
              <a:spcBef>
                <a:spcPts val="560"/>
              </a:spcBef>
            </a:pP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View Plan</a:t>
            </a:r>
            <a:r>
              <a:rPr sz="1100" spc="-8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Benefits  HealthyRewards®  Blue365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dirty="0">
                <a:solidFill>
                  <a:srgbClr val="1F1F1F"/>
                </a:solidFill>
                <a:latin typeface="Segoe UI"/>
                <a:cs typeface="Segoe UI"/>
              </a:rPr>
              <a:t>Exercise</a:t>
            </a:r>
            <a:r>
              <a:rPr sz="1100" spc="-1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Rewards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35400"/>
              </a:lnSpc>
            </a:pPr>
            <a:r>
              <a:rPr sz="1100" dirty="0">
                <a:solidFill>
                  <a:srgbClr val="1F1F1F"/>
                </a:solidFill>
                <a:latin typeface="Segoe UI"/>
                <a:cs typeface="Segoe UI"/>
              </a:rPr>
              <a:t>Manage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Prescription Costs  </a:t>
            </a:r>
            <a:r>
              <a:rPr sz="1100" dirty="0">
                <a:solidFill>
                  <a:srgbClr val="1F1F1F"/>
                </a:solidFill>
                <a:latin typeface="Segoe UI"/>
                <a:cs typeface="Segoe UI"/>
              </a:rPr>
              <a:t>Healthwise</a:t>
            </a:r>
            <a:r>
              <a:rPr sz="1100" spc="-8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1F1F1F"/>
                </a:solidFill>
                <a:latin typeface="Segoe UI"/>
                <a:cs typeface="Segoe UI"/>
              </a:rPr>
              <a:t>Knowledgebase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16656" y="16144664"/>
            <a:ext cx="1580515" cy="16884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solidFill>
                  <a:srgbClr val="1F1F1F"/>
                </a:solidFill>
                <a:latin typeface="Segoe UI Semibold"/>
                <a:cs typeface="Segoe UI Semibold"/>
              </a:rPr>
              <a:t>Member</a:t>
            </a:r>
            <a:r>
              <a:rPr sz="1500" b="1" spc="-10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500" b="1" spc="-30" dirty="0">
                <a:solidFill>
                  <a:srgbClr val="1F1F1F"/>
                </a:solidFill>
                <a:latin typeface="Segoe UI Semibold"/>
                <a:cs typeface="Segoe UI Semibold"/>
              </a:rPr>
              <a:t>Tools</a:t>
            </a:r>
            <a:endParaRPr sz="1500">
              <a:latin typeface="Segoe UI Semibold"/>
              <a:cs typeface="Segoe UI Semibold"/>
            </a:endParaRPr>
          </a:p>
          <a:p>
            <a:pPr marL="12700" marR="537210">
              <a:lnSpc>
                <a:spcPct val="135400"/>
              </a:lnSpc>
              <a:spcBef>
                <a:spcPts val="560"/>
              </a:spcBef>
            </a:pPr>
            <a:r>
              <a:rPr sz="1100" dirty="0">
                <a:solidFill>
                  <a:srgbClr val="333333"/>
                </a:solidFill>
                <a:latin typeface="Segoe UI"/>
                <a:cs typeface="Segoe UI"/>
              </a:rPr>
              <a:t>Member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ID</a:t>
            </a:r>
            <a:r>
              <a:rPr sz="1100" spc="-9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Card  Go Paperless  Print</a:t>
            </a:r>
            <a:r>
              <a:rPr sz="1100" spc="-1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Forms</a:t>
            </a:r>
            <a:endParaRPr sz="1100">
              <a:latin typeface="Segoe UI"/>
              <a:cs typeface="Segoe UI"/>
            </a:endParaRPr>
          </a:p>
          <a:p>
            <a:pPr marL="12700" marR="5080">
              <a:lnSpc>
                <a:spcPct val="135400"/>
              </a:lnSpc>
            </a:pPr>
            <a:r>
              <a:rPr sz="1100" dirty="0">
                <a:solidFill>
                  <a:srgbClr val="333333"/>
                </a:solidFill>
                <a:latin typeface="Segoe UI"/>
                <a:cs typeface="Segoe UI"/>
              </a:rPr>
              <a:t>Estimate </a:t>
            </a:r>
            <a:r>
              <a:rPr sz="1100" spc="-15" dirty="0">
                <a:solidFill>
                  <a:srgbClr val="333333"/>
                </a:solidFill>
                <a:latin typeface="Segoe UI"/>
                <a:cs typeface="Segoe UI"/>
              </a:rPr>
              <a:t>Treatment</a:t>
            </a:r>
            <a:r>
              <a:rPr sz="1100" spc="-6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Costs  View</a:t>
            </a:r>
            <a:r>
              <a:rPr sz="1100" spc="-1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Claims</a:t>
            </a:r>
            <a:endParaRPr sz="11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View Plan</a:t>
            </a:r>
            <a:r>
              <a:rPr sz="1100" spc="-2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333333"/>
                </a:solidFill>
                <a:latin typeface="Segoe UI"/>
                <a:cs typeface="Segoe UI"/>
              </a:rPr>
              <a:t>Coverage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21532" y="754338"/>
            <a:ext cx="70421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350" spc="-5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87542" y="754338"/>
            <a:ext cx="53848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64235" y="776927"/>
            <a:ext cx="193795" cy="206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78614" y="774526"/>
            <a:ext cx="122172" cy="19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97282" y="994869"/>
            <a:ext cx="52705" cy="50800"/>
          </a:xfrm>
          <a:custGeom>
            <a:avLst/>
            <a:gdLst/>
            <a:ahLst/>
            <a:cxnLst/>
            <a:rect l="l" t="t" r="r" b="b"/>
            <a:pathLst>
              <a:path w="52705" h="50800">
                <a:moveTo>
                  <a:pt x="26188" y="0"/>
                </a:moveTo>
                <a:lnTo>
                  <a:pt x="16204" y="1868"/>
                </a:lnTo>
                <a:lnTo>
                  <a:pt x="7856" y="7092"/>
                </a:lnTo>
                <a:lnTo>
                  <a:pt x="2127" y="15099"/>
                </a:lnTo>
                <a:lnTo>
                  <a:pt x="0" y="25315"/>
                </a:lnTo>
                <a:lnTo>
                  <a:pt x="2127" y="35531"/>
                </a:lnTo>
                <a:lnTo>
                  <a:pt x="7856" y="43538"/>
                </a:lnTo>
                <a:lnTo>
                  <a:pt x="16204" y="48762"/>
                </a:lnTo>
                <a:lnTo>
                  <a:pt x="26188" y="50631"/>
                </a:lnTo>
                <a:lnTo>
                  <a:pt x="36172" y="48762"/>
                </a:lnTo>
                <a:lnTo>
                  <a:pt x="40161" y="46266"/>
                </a:lnTo>
                <a:lnTo>
                  <a:pt x="26188" y="46266"/>
                </a:lnTo>
                <a:lnTo>
                  <a:pt x="18127" y="44711"/>
                </a:lnTo>
                <a:lnTo>
                  <a:pt x="11457" y="40374"/>
                </a:lnTo>
                <a:lnTo>
                  <a:pt x="6915" y="33745"/>
                </a:lnTo>
                <a:lnTo>
                  <a:pt x="5237" y="25315"/>
                </a:lnTo>
                <a:lnTo>
                  <a:pt x="6915" y="16886"/>
                </a:lnTo>
                <a:lnTo>
                  <a:pt x="11457" y="10257"/>
                </a:lnTo>
                <a:lnTo>
                  <a:pt x="18127" y="5919"/>
                </a:lnTo>
                <a:lnTo>
                  <a:pt x="26188" y="4364"/>
                </a:lnTo>
                <a:lnTo>
                  <a:pt x="40161" y="4364"/>
                </a:lnTo>
                <a:lnTo>
                  <a:pt x="36172" y="1868"/>
                </a:lnTo>
                <a:lnTo>
                  <a:pt x="26188" y="0"/>
                </a:lnTo>
                <a:close/>
              </a:path>
              <a:path w="52705" h="50800">
                <a:moveTo>
                  <a:pt x="40161" y="4364"/>
                </a:moveTo>
                <a:lnTo>
                  <a:pt x="26188" y="4364"/>
                </a:lnTo>
                <a:lnTo>
                  <a:pt x="34618" y="5919"/>
                </a:lnTo>
                <a:lnTo>
                  <a:pt x="41247" y="10257"/>
                </a:lnTo>
                <a:lnTo>
                  <a:pt x="45584" y="16886"/>
                </a:lnTo>
                <a:lnTo>
                  <a:pt x="47139" y="25315"/>
                </a:lnTo>
                <a:lnTo>
                  <a:pt x="45461" y="33745"/>
                </a:lnTo>
                <a:lnTo>
                  <a:pt x="40919" y="40374"/>
                </a:lnTo>
                <a:lnTo>
                  <a:pt x="34249" y="44711"/>
                </a:lnTo>
                <a:lnTo>
                  <a:pt x="26188" y="46266"/>
                </a:lnTo>
                <a:lnTo>
                  <a:pt x="40161" y="46266"/>
                </a:lnTo>
                <a:lnTo>
                  <a:pt x="44520" y="43538"/>
                </a:lnTo>
                <a:lnTo>
                  <a:pt x="50249" y="35531"/>
                </a:lnTo>
                <a:lnTo>
                  <a:pt x="52377" y="25315"/>
                </a:lnTo>
                <a:lnTo>
                  <a:pt x="50249" y="15099"/>
                </a:lnTo>
                <a:lnTo>
                  <a:pt x="44520" y="7092"/>
                </a:lnTo>
                <a:lnTo>
                  <a:pt x="40161" y="4364"/>
                </a:lnTo>
                <a:close/>
              </a:path>
              <a:path w="52705" h="50800">
                <a:moveTo>
                  <a:pt x="34918" y="10475"/>
                </a:moveTo>
                <a:lnTo>
                  <a:pt x="16586" y="10475"/>
                </a:lnTo>
                <a:lnTo>
                  <a:pt x="16586" y="40155"/>
                </a:lnTo>
                <a:lnTo>
                  <a:pt x="20950" y="40155"/>
                </a:lnTo>
                <a:lnTo>
                  <a:pt x="20950" y="27061"/>
                </a:lnTo>
                <a:lnTo>
                  <a:pt x="34918" y="27061"/>
                </a:lnTo>
                <a:lnTo>
                  <a:pt x="38409" y="24442"/>
                </a:lnTo>
                <a:lnTo>
                  <a:pt x="38409" y="23569"/>
                </a:lnTo>
                <a:lnTo>
                  <a:pt x="20950" y="23569"/>
                </a:lnTo>
                <a:lnTo>
                  <a:pt x="20950" y="14840"/>
                </a:lnTo>
                <a:lnTo>
                  <a:pt x="38409" y="14840"/>
                </a:lnTo>
                <a:lnTo>
                  <a:pt x="38409" y="13094"/>
                </a:lnTo>
                <a:lnTo>
                  <a:pt x="34918" y="10475"/>
                </a:lnTo>
                <a:close/>
              </a:path>
              <a:path w="52705" h="50800">
                <a:moveTo>
                  <a:pt x="30553" y="27061"/>
                </a:moveTo>
                <a:lnTo>
                  <a:pt x="26188" y="27061"/>
                </a:lnTo>
                <a:lnTo>
                  <a:pt x="34045" y="40155"/>
                </a:lnTo>
                <a:lnTo>
                  <a:pt x="39282" y="40155"/>
                </a:lnTo>
                <a:lnTo>
                  <a:pt x="30553" y="27061"/>
                </a:lnTo>
                <a:close/>
              </a:path>
              <a:path w="52705" h="50800">
                <a:moveTo>
                  <a:pt x="38409" y="14840"/>
                </a:moveTo>
                <a:lnTo>
                  <a:pt x="29680" y="14840"/>
                </a:lnTo>
                <a:lnTo>
                  <a:pt x="33172" y="15713"/>
                </a:lnTo>
                <a:lnTo>
                  <a:pt x="33172" y="23569"/>
                </a:lnTo>
                <a:lnTo>
                  <a:pt x="38409" y="23569"/>
                </a:lnTo>
                <a:lnTo>
                  <a:pt x="38409" y="1484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10189" y="994869"/>
            <a:ext cx="52705" cy="50800"/>
          </a:xfrm>
          <a:custGeom>
            <a:avLst/>
            <a:gdLst/>
            <a:ahLst/>
            <a:cxnLst/>
            <a:rect l="l" t="t" r="r" b="b"/>
            <a:pathLst>
              <a:path w="52705" h="50800">
                <a:moveTo>
                  <a:pt x="26188" y="0"/>
                </a:moveTo>
                <a:lnTo>
                  <a:pt x="16204" y="1868"/>
                </a:lnTo>
                <a:lnTo>
                  <a:pt x="7856" y="7092"/>
                </a:lnTo>
                <a:lnTo>
                  <a:pt x="2127" y="15099"/>
                </a:lnTo>
                <a:lnTo>
                  <a:pt x="0" y="25315"/>
                </a:lnTo>
                <a:lnTo>
                  <a:pt x="2127" y="35531"/>
                </a:lnTo>
                <a:lnTo>
                  <a:pt x="7856" y="43538"/>
                </a:lnTo>
                <a:lnTo>
                  <a:pt x="16204" y="48762"/>
                </a:lnTo>
                <a:lnTo>
                  <a:pt x="26188" y="50631"/>
                </a:lnTo>
                <a:lnTo>
                  <a:pt x="36172" y="48762"/>
                </a:lnTo>
                <a:lnTo>
                  <a:pt x="40161" y="46266"/>
                </a:lnTo>
                <a:lnTo>
                  <a:pt x="26188" y="46266"/>
                </a:lnTo>
                <a:lnTo>
                  <a:pt x="18127" y="44711"/>
                </a:lnTo>
                <a:lnTo>
                  <a:pt x="11457" y="40374"/>
                </a:lnTo>
                <a:lnTo>
                  <a:pt x="6915" y="33745"/>
                </a:lnTo>
                <a:lnTo>
                  <a:pt x="5237" y="25315"/>
                </a:lnTo>
                <a:lnTo>
                  <a:pt x="6915" y="16886"/>
                </a:lnTo>
                <a:lnTo>
                  <a:pt x="11457" y="10257"/>
                </a:lnTo>
                <a:lnTo>
                  <a:pt x="18127" y="5919"/>
                </a:lnTo>
                <a:lnTo>
                  <a:pt x="26188" y="4364"/>
                </a:lnTo>
                <a:lnTo>
                  <a:pt x="40161" y="4364"/>
                </a:lnTo>
                <a:lnTo>
                  <a:pt x="36172" y="1868"/>
                </a:lnTo>
                <a:lnTo>
                  <a:pt x="26188" y="0"/>
                </a:lnTo>
                <a:close/>
              </a:path>
              <a:path w="52705" h="50800">
                <a:moveTo>
                  <a:pt x="40161" y="4364"/>
                </a:moveTo>
                <a:lnTo>
                  <a:pt x="26188" y="4364"/>
                </a:lnTo>
                <a:lnTo>
                  <a:pt x="34618" y="5919"/>
                </a:lnTo>
                <a:lnTo>
                  <a:pt x="41247" y="10257"/>
                </a:lnTo>
                <a:lnTo>
                  <a:pt x="45584" y="16886"/>
                </a:lnTo>
                <a:lnTo>
                  <a:pt x="47139" y="25315"/>
                </a:lnTo>
                <a:lnTo>
                  <a:pt x="45461" y="33745"/>
                </a:lnTo>
                <a:lnTo>
                  <a:pt x="40919" y="40374"/>
                </a:lnTo>
                <a:lnTo>
                  <a:pt x="34249" y="44711"/>
                </a:lnTo>
                <a:lnTo>
                  <a:pt x="26188" y="46266"/>
                </a:lnTo>
                <a:lnTo>
                  <a:pt x="40161" y="46266"/>
                </a:lnTo>
                <a:lnTo>
                  <a:pt x="44520" y="43538"/>
                </a:lnTo>
                <a:lnTo>
                  <a:pt x="50249" y="35531"/>
                </a:lnTo>
                <a:lnTo>
                  <a:pt x="52377" y="25315"/>
                </a:lnTo>
                <a:lnTo>
                  <a:pt x="50249" y="15099"/>
                </a:lnTo>
                <a:lnTo>
                  <a:pt x="44520" y="7092"/>
                </a:lnTo>
                <a:lnTo>
                  <a:pt x="40161" y="4364"/>
                </a:lnTo>
                <a:close/>
              </a:path>
              <a:path w="52705" h="50800">
                <a:moveTo>
                  <a:pt x="34918" y="10475"/>
                </a:moveTo>
                <a:lnTo>
                  <a:pt x="16586" y="10475"/>
                </a:lnTo>
                <a:lnTo>
                  <a:pt x="16586" y="40155"/>
                </a:lnTo>
                <a:lnTo>
                  <a:pt x="20950" y="40155"/>
                </a:lnTo>
                <a:lnTo>
                  <a:pt x="20950" y="27061"/>
                </a:lnTo>
                <a:lnTo>
                  <a:pt x="34918" y="27061"/>
                </a:lnTo>
                <a:lnTo>
                  <a:pt x="38409" y="24442"/>
                </a:lnTo>
                <a:lnTo>
                  <a:pt x="38409" y="23569"/>
                </a:lnTo>
                <a:lnTo>
                  <a:pt x="20950" y="23569"/>
                </a:lnTo>
                <a:lnTo>
                  <a:pt x="20950" y="14840"/>
                </a:lnTo>
                <a:lnTo>
                  <a:pt x="38409" y="14840"/>
                </a:lnTo>
                <a:lnTo>
                  <a:pt x="38409" y="13094"/>
                </a:lnTo>
                <a:lnTo>
                  <a:pt x="34918" y="10475"/>
                </a:lnTo>
                <a:close/>
              </a:path>
              <a:path w="52705" h="50800">
                <a:moveTo>
                  <a:pt x="30553" y="27061"/>
                </a:moveTo>
                <a:lnTo>
                  <a:pt x="26188" y="27061"/>
                </a:lnTo>
                <a:lnTo>
                  <a:pt x="34045" y="40155"/>
                </a:lnTo>
                <a:lnTo>
                  <a:pt x="39282" y="40155"/>
                </a:lnTo>
                <a:lnTo>
                  <a:pt x="30553" y="27061"/>
                </a:lnTo>
                <a:close/>
              </a:path>
              <a:path w="52705" h="50800">
                <a:moveTo>
                  <a:pt x="38409" y="14840"/>
                </a:moveTo>
                <a:lnTo>
                  <a:pt x="29680" y="14840"/>
                </a:lnTo>
                <a:lnTo>
                  <a:pt x="33172" y="15713"/>
                </a:lnTo>
                <a:lnTo>
                  <a:pt x="33172" y="23569"/>
                </a:lnTo>
                <a:lnTo>
                  <a:pt x="38409" y="23569"/>
                </a:lnTo>
                <a:lnTo>
                  <a:pt x="38409" y="1484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5155" y="930271"/>
            <a:ext cx="185420" cy="115570"/>
          </a:xfrm>
          <a:custGeom>
            <a:avLst/>
            <a:gdLst/>
            <a:ahLst/>
            <a:cxnLst/>
            <a:rect l="l" t="t" r="r" b="b"/>
            <a:pathLst>
              <a:path w="185419" h="115569">
                <a:moveTo>
                  <a:pt x="185065" y="0"/>
                </a:moveTo>
                <a:lnTo>
                  <a:pt x="0" y="0"/>
                </a:lnTo>
                <a:lnTo>
                  <a:pt x="0" y="115229"/>
                </a:lnTo>
                <a:lnTo>
                  <a:pt x="185065" y="115229"/>
                </a:lnTo>
                <a:lnTo>
                  <a:pt x="185065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69052" y="745205"/>
            <a:ext cx="417830" cy="185420"/>
          </a:xfrm>
          <a:custGeom>
            <a:avLst/>
            <a:gdLst/>
            <a:ahLst/>
            <a:cxnLst/>
            <a:rect l="l" t="t" r="r" b="b"/>
            <a:pathLst>
              <a:path w="417830" h="185419">
                <a:moveTo>
                  <a:pt x="417271" y="0"/>
                </a:moveTo>
                <a:lnTo>
                  <a:pt x="0" y="0"/>
                </a:lnTo>
                <a:lnTo>
                  <a:pt x="0" y="185065"/>
                </a:lnTo>
                <a:lnTo>
                  <a:pt x="417271" y="185065"/>
                </a:lnTo>
                <a:lnTo>
                  <a:pt x="41727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63331" y="629975"/>
            <a:ext cx="229586" cy="3221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43862" y="624738"/>
            <a:ext cx="342900" cy="425450"/>
          </a:xfrm>
          <a:custGeom>
            <a:avLst/>
            <a:gdLst/>
            <a:ahLst/>
            <a:cxnLst/>
            <a:rect l="l" t="t" r="r" b="b"/>
            <a:pathLst>
              <a:path w="342900" h="425450">
                <a:moveTo>
                  <a:pt x="25392" y="0"/>
                </a:moveTo>
                <a:lnTo>
                  <a:pt x="10321" y="39415"/>
                </a:lnTo>
                <a:lnTo>
                  <a:pt x="1829" y="84864"/>
                </a:lnTo>
                <a:lnTo>
                  <a:pt x="0" y="134001"/>
                </a:lnTo>
                <a:lnTo>
                  <a:pt x="4916" y="184479"/>
                </a:lnTo>
                <a:lnTo>
                  <a:pt x="16662" y="233951"/>
                </a:lnTo>
                <a:lnTo>
                  <a:pt x="35169" y="279142"/>
                </a:lnTo>
                <a:lnTo>
                  <a:pt x="59542" y="321861"/>
                </a:lnTo>
                <a:lnTo>
                  <a:pt x="90200" y="361102"/>
                </a:lnTo>
                <a:lnTo>
                  <a:pt x="127562" y="395859"/>
                </a:lnTo>
                <a:lnTo>
                  <a:pt x="172048" y="425127"/>
                </a:lnTo>
                <a:lnTo>
                  <a:pt x="216520" y="395524"/>
                </a:lnTo>
                <a:lnTo>
                  <a:pt x="253784" y="360724"/>
                </a:lnTo>
                <a:lnTo>
                  <a:pt x="284177" y="321609"/>
                </a:lnTo>
                <a:lnTo>
                  <a:pt x="308033" y="279058"/>
                </a:lnTo>
                <a:lnTo>
                  <a:pt x="325688" y="233951"/>
                </a:lnTo>
                <a:lnTo>
                  <a:pt x="337769" y="184479"/>
                </a:lnTo>
                <a:lnTo>
                  <a:pt x="342728" y="134001"/>
                </a:lnTo>
                <a:lnTo>
                  <a:pt x="340772" y="84864"/>
                </a:lnTo>
                <a:lnTo>
                  <a:pt x="332113" y="39415"/>
                </a:lnTo>
                <a:lnTo>
                  <a:pt x="330383" y="34918"/>
                </a:lnTo>
                <a:lnTo>
                  <a:pt x="171175" y="34918"/>
                </a:lnTo>
                <a:lnTo>
                  <a:pt x="132438" y="32776"/>
                </a:lnTo>
                <a:lnTo>
                  <a:pt x="95665" y="26297"/>
                </a:lnTo>
                <a:lnTo>
                  <a:pt x="60201" y="15399"/>
                </a:lnTo>
                <a:lnTo>
                  <a:pt x="25392" y="0"/>
                </a:lnTo>
                <a:close/>
              </a:path>
              <a:path w="342900" h="425450">
                <a:moveTo>
                  <a:pt x="316958" y="0"/>
                </a:moveTo>
                <a:lnTo>
                  <a:pt x="282272" y="15031"/>
                </a:lnTo>
                <a:lnTo>
                  <a:pt x="247013" y="25970"/>
                </a:lnTo>
                <a:lnTo>
                  <a:pt x="210281" y="32653"/>
                </a:lnTo>
                <a:lnTo>
                  <a:pt x="171175" y="34918"/>
                </a:lnTo>
                <a:lnTo>
                  <a:pt x="330383" y="34918"/>
                </a:lnTo>
                <a:lnTo>
                  <a:pt x="316958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4928" y="668384"/>
            <a:ext cx="282575" cy="346075"/>
          </a:xfrm>
          <a:custGeom>
            <a:avLst/>
            <a:gdLst/>
            <a:ahLst/>
            <a:cxnLst/>
            <a:rect l="l" t="t" r="r" b="b"/>
            <a:pathLst>
              <a:path w="282575" h="346075">
                <a:moveTo>
                  <a:pt x="14403" y="0"/>
                </a:moveTo>
                <a:lnTo>
                  <a:pt x="2782" y="42474"/>
                </a:lnTo>
                <a:lnTo>
                  <a:pt x="0" y="88386"/>
                </a:lnTo>
                <a:lnTo>
                  <a:pt x="5074" y="135280"/>
                </a:lnTo>
                <a:lnTo>
                  <a:pt x="17022" y="180701"/>
                </a:lnTo>
                <a:lnTo>
                  <a:pt x="36636" y="228822"/>
                </a:lnTo>
                <a:lnTo>
                  <a:pt x="62634" y="273015"/>
                </a:lnTo>
                <a:lnTo>
                  <a:pt x="96815" y="312298"/>
                </a:lnTo>
                <a:lnTo>
                  <a:pt x="140981" y="345689"/>
                </a:lnTo>
                <a:lnTo>
                  <a:pt x="185147" y="311930"/>
                </a:lnTo>
                <a:lnTo>
                  <a:pt x="219329" y="272688"/>
                </a:lnTo>
                <a:lnTo>
                  <a:pt x="245326" y="228699"/>
                </a:lnTo>
                <a:lnTo>
                  <a:pt x="264941" y="180701"/>
                </a:lnTo>
                <a:lnTo>
                  <a:pt x="277012" y="135403"/>
                </a:lnTo>
                <a:lnTo>
                  <a:pt x="282291" y="88713"/>
                </a:lnTo>
                <a:lnTo>
                  <a:pt x="279549" y="42842"/>
                </a:lnTo>
                <a:lnTo>
                  <a:pt x="273667" y="21823"/>
                </a:lnTo>
                <a:lnTo>
                  <a:pt x="140981" y="21823"/>
                </a:lnTo>
                <a:lnTo>
                  <a:pt x="124272" y="21510"/>
                </a:lnTo>
                <a:lnTo>
                  <a:pt x="85112" y="17459"/>
                </a:lnTo>
                <a:lnTo>
                  <a:pt x="36868" y="7147"/>
                </a:lnTo>
                <a:lnTo>
                  <a:pt x="14403" y="0"/>
                </a:lnTo>
                <a:close/>
              </a:path>
              <a:path w="282575" h="346075">
                <a:moveTo>
                  <a:pt x="267559" y="0"/>
                </a:moveTo>
                <a:lnTo>
                  <a:pt x="226640" y="12003"/>
                </a:lnTo>
                <a:lnTo>
                  <a:pt x="184561" y="19245"/>
                </a:lnTo>
                <a:lnTo>
                  <a:pt x="140981" y="21823"/>
                </a:lnTo>
                <a:lnTo>
                  <a:pt x="273667" y="21823"/>
                </a:lnTo>
                <a:lnTo>
                  <a:pt x="267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91187" y="690208"/>
            <a:ext cx="249554" cy="308610"/>
          </a:xfrm>
          <a:custGeom>
            <a:avLst/>
            <a:gdLst/>
            <a:ahLst/>
            <a:cxnLst/>
            <a:rect l="l" t="t" r="r" b="b"/>
            <a:pathLst>
              <a:path w="249555" h="308609">
                <a:moveTo>
                  <a:pt x="9493" y="0"/>
                </a:moveTo>
                <a:lnTo>
                  <a:pt x="2005" y="31180"/>
                </a:lnTo>
                <a:lnTo>
                  <a:pt x="0" y="64816"/>
                </a:lnTo>
                <a:lnTo>
                  <a:pt x="2741" y="99434"/>
                </a:lnTo>
                <a:lnTo>
                  <a:pt x="29707" y="191899"/>
                </a:lnTo>
                <a:lnTo>
                  <a:pt x="57942" y="241480"/>
                </a:lnTo>
                <a:lnTo>
                  <a:pt x="90759" y="280749"/>
                </a:lnTo>
                <a:lnTo>
                  <a:pt x="124723" y="308152"/>
                </a:lnTo>
                <a:lnTo>
                  <a:pt x="158686" y="280749"/>
                </a:lnTo>
                <a:lnTo>
                  <a:pt x="191503" y="241480"/>
                </a:lnTo>
                <a:lnTo>
                  <a:pt x="219738" y="191899"/>
                </a:lnTo>
                <a:lnTo>
                  <a:pt x="239952" y="133561"/>
                </a:lnTo>
                <a:lnTo>
                  <a:pt x="249118" y="64816"/>
                </a:lnTo>
                <a:lnTo>
                  <a:pt x="247318" y="31180"/>
                </a:lnTo>
                <a:lnTo>
                  <a:pt x="243870" y="16586"/>
                </a:lnTo>
                <a:lnTo>
                  <a:pt x="124723" y="16586"/>
                </a:lnTo>
                <a:lnTo>
                  <a:pt x="110442" y="16272"/>
                </a:lnTo>
                <a:lnTo>
                  <a:pt x="67108" y="12221"/>
                </a:lnTo>
                <a:lnTo>
                  <a:pt x="23897" y="3750"/>
                </a:lnTo>
                <a:lnTo>
                  <a:pt x="9493" y="0"/>
                </a:lnTo>
                <a:close/>
              </a:path>
              <a:path w="249555" h="308609">
                <a:moveTo>
                  <a:pt x="239952" y="0"/>
                </a:moveTo>
                <a:lnTo>
                  <a:pt x="196618" y="9943"/>
                </a:lnTo>
                <a:lnTo>
                  <a:pt x="153530" y="15385"/>
                </a:lnTo>
                <a:lnTo>
                  <a:pt x="124723" y="16586"/>
                </a:lnTo>
                <a:lnTo>
                  <a:pt x="243870" y="16586"/>
                </a:lnTo>
                <a:lnTo>
                  <a:pt x="23995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54435" y="732110"/>
            <a:ext cx="109855" cy="111125"/>
          </a:xfrm>
          <a:custGeom>
            <a:avLst/>
            <a:gdLst/>
            <a:ahLst/>
            <a:cxnLst/>
            <a:rect l="l" t="t" r="r" b="b"/>
            <a:pathLst>
              <a:path w="109855" h="111125">
                <a:moveTo>
                  <a:pt x="33867" y="0"/>
                </a:moveTo>
                <a:lnTo>
                  <a:pt x="1350" y="22260"/>
                </a:lnTo>
                <a:lnTo>
                  <a:pt x="0" y="33826"/>
                </a:lnTo>
                <a:lnTo>
                  <a:pt x="2987" y="45393"/>
                </a:lnTo>
                <a:lnTo>
                  <a:pt x="33540" y="70709"/>
                </a:lnTo>
                <a:lnTo>
                  <a:pt x="47507" y="73328"/>
                </a:lnTo>
                <a:lnTo>
                  <a:pt x="63220" y="73328"/>
                </a:lnTo>
                <a:lnTo>
                  <a:pt x="71077" y="74200"/>
                </a:lnTo>
                <a:lnTo>
                  <a:pt x="78934" y="75946"/>
                </a:lnTo>
                <a:lnTo>
                  <a:pt x="82425" y="77692"/>
                </a:lnTo>
                <a:lnTo>
                  <a:pt x="83298" y="79438"/>
                </a:lnTo>
                <a:lnTo>
                  <a:pt x="85917" y="83803"/>
                </a:lnTo>
                <a:lnTo>
                  <a:pt x="83298" y="88168"/>
                </a:lnTo>
                <a:lnTo>
                  <a:pt x="78934" y="89041"/>
                </a:lnTo>
                <a:lnTo>
                  <a:pt x="78934" y="96024"/>
                </a:lnTo>
                <a:lnTo>
                  <a:pt x="78061" y="110864"/>
                </a:lnTo>
                <a:lnTo>
                  <a:pt x="98152" y="108355"/>
                </a:lnTo>
                <a:lnTo>
                  <a:pt x="107850" y="103881"/>
                </a:lnTo>
                <a:lnTo>
                  <a:pt x="109855" y="94169"/>
                </a:lnTo>
                <a:lnTo>
                  <a:pt x="106868" y="75946"/>
                </a:lnTo>
                <a:lnTo>
                  <a:pt x="65730" y="51067"/>
                </a:lnTo>
                <a:lnTo>
                  <a:pt x="51777" y="49758"/>
                </a:lnTo>
                <a:lnTo>
                  <a:pt x="37905" y="47139"/>
                </a:lnTo>
                <a:lnTo>
                  <a:pt x="31794" y="45393"/>
                </a:lnTo>
                <a:lnTo>
                  <a:pt x="23065" y="41901"/>
                </a:lnTo>
                <a:lnTo>
                  <a:pt x="21319" y="35791"/>
                </a:lnTo>
                <a:lnTo>
                  <a:pt x="20446" y="33172"/>
                </a:lnTo>
                <a:lnTo>
                  <a:pt x="21319" y="27934"/>
                </a:lnTo>
                <a:lnTo>
                  <a:pt x="23937" y="27061"/>
                </a:lnTo>
                <a:lnTo>
                  <a:pt x="28302" y="25315"/>
                </a:lnTo>
                <a:lnTo>
                  <a:pt x="48380" y="25315"/>
                </a:lnTo>
                <a:lnTo>
                  <a:pt x="39651" y="20950"/>
                </a:lnTo>
                <a:lnTo>
                  <a:pt x="35286" y="19204"/>
                </a:lnTo>
                <a:lnTo>
                  <a:pt x="38778" y="18332"/>
                </a:lnTo>
                <a:lnTo>
                  <a:pt x="59729" y="18332"/>
                </a:lnTo>
                <a:lnTo>
                  <a:pt x="62347" y="17459"/>
                </a:lnTo>
                <a:lnTo>
                  <a:pt x="63220" y="17459"/>
                </a:lnTo>
                <a:lnTo>
                  <a:pt x="64093" y="16586"/>
                </a:lnTo>
                <a:lnTo>
                  <a:pt x="63220" y="15713"/>
                </a:lnTo>
                <a:lnTo>
                  <a:pt x="62347" y="13967"/>
                </a:lnTo>
                <a:lnTo>
                  <a:pt x="60602" y="13094"/>
                </a:lnTo>
                <a:lnTo>
                  <a:pt x="59729" y="12221"/>
                </a:lnTo>
                <a:lnTo>
                  <a:pt x="57110" y="8729"/>
                </a:lnTo>
                <a:lnTo>
                  <a:pt x="55364" y="5237"/>
                </a:lnTo>
                <a:lnTo>
                  <a:pt x="50999" y="3491"/>
                </a:lnTo>
                <a:lnTo>
                  <a:pt x="42720" y="927"/>
                </a:lnTo>
                <a:lnTo>
                  <a:pt x="33867" y="0"/>
                </a:lnTo>
                <a:close/>
              </a:path>
              <a:path w="109855" h="111125">
                <a:moveTo>
                  <a:pt x="48380" y="25315"/>
                </a:moveTo>
                <a:lnTo>
                  <a:pt x="28302" y="25315"/>
                </a:lnTo>
                <a:lnTo>
                  <a:pt x="33540" y="29680"/>
                </a:lnTo>
                <a:lnTo>
                  <a:pt x="40524" y="30553"/>
                </a:lnTo>
                <a:lnTo>
                  <a:pt x="44888" y="31426"/>
                </a:lnTo>
                <a:lnTo>
                  <a:pt x="49253" y="31426"/>
                </a:lnTo>
                <a:lnTo>
                  <a:pt x="51872" y="30553"/>
                </a:lnTo>
                <a:lnTo>
                  <a:pt x="53618" y="29680"/>
                </a:lnTo>
                <a:lnTo>
                  <a:pt x="55364" y="29680"/>
                </a:lnTo>
                <a:lnTo>
                  <a:pt x="55364" y="27934"/>
                </a:lnTo>
                <a:lnTo>
                  <a:pt x="53618" y="27061"/>
                </a:lnTo>
                <a:lnTo>
                  <a:pt x="52745" y="27061"/>
                </a:lnTo>
                <a:lnTo>
                  <a:pt x="50999" y="26188"/>
                </a:lnTo>
                <a:lnTo>
                  <a:pt x="48380" y="25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9324" y="808930"/>
            <a:ext cx="29845" cy="39370"/>
          </a:xfrm>
          <a:custGeom>
            <a:avLst/>
            <a:gdLst/>
            <a:ahLst/>
            <a:cxnLst/>
            <a:rect l="l" t="t" r="r" b="b"/>
            <a:pathLst>
              <a:path w="29844" h="39369">
                <a:moveTo>
                  <a:pt x="9602" y="0"/>
                </a:moveTo>
                <a:lnTo>
                  <a:pt x="6110" y="872"/>
                </a:lnTo>
                <a:lnTo>
                  <a:pt x="6110" y="4364"/>
                </a:lnTo>
                <a:lnTo>
                  <a:pt x="1745" y="6110"/>
                </a:lnTo>
                <a:lnTo>
                  <a:pt x="1745" y="7856"/>
                </a:lnTo>
                <a:lnTo>
                  <a:pt x="0" y="8729"/>
                </a:lnTo>
                <a:lnTo>
                  <a:pt x="872" y="10475"/>
                </a:lnTo>
                <a:lnTo>
                  <a:pt x="3600" y="17049"/>
                </a:lnTo>
                <a:lnTo>
                  <a:pt x="6328" y="23787"/>
                </a:lnTo>
                <a:lnTo>
                  <a:pt x="8729" y="30853"/>
                </a:lnTo>
                <a:lnTo>
                  <a:pt x="10475" y="38409"/>
                </a:lnTo>
                <a:lnTo>
                  <a:pt x="21823" y="38409"/>
                </a:lnTo>
                <a:lnTo>
                  <a:pt x="29680" y="39282"/>
                </a:lnTo>
                <a:lnTo>
                  <a:pt x="29680" y="2618"/>
                </a:lnTo>
                <a:lnTo>
                  <a:pt x="25315" y="1745"/>
                </a:lnTo>
                <a:lnTo>
                  <a:pt x="18332" y="872"/>
                </a:lnTo>
                <a:lnTo>
                  <a:pt x="9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4484" y="827261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12221" y="0"/>
                </a:moveTo>
                <a:lnTo>
                  <a:pt x="6110" y="1745"/>
                </a:lnTo>
                <a:lnTo>
                  <a:pt x="872" y="7856"/>
                </a:lnTo>
                <a:lnTo>
                  <a:pt x="0" y="15713"/>
                </a:lnTo>
                <a:lnTo>
                  <a:pt x="550" y="23569"/>
                </a:lnTo>
                <a:lnTo>
                  <a:pt x="34918" y="42774"/>
                </a:lnTo>
                <a:lnTo>
                  <a:pt x="42774" y="43647"/>
                </a:lnTo>
                <a:lnTo>
                  <a:pt x="46266" y="43647"/>
                </a:lnTo>
                <a:lnTo>
                  <a:pt x="49758" y="45393"/>
                </a:lnTo>
                <a:lnTo>
                  <a:pt x="50631" y="46266"/>
                </a:lnTo>
                <a:lnTo>
                  <a:pt x="50631" y="49758"/>
                </a:lnTo>
                <a:lnTo>
                  <a:pt x="48885" y="51504"/>
                </a:lnTo>
                <a:lnTo>
                  <a:pt x="46266" y="52377"/>
                </a:lnTo>
                <a:lnTo>
                  <a:pt x="45393" y="69836"/>
                </a:lnTo>
                <a:lnTo>
                  <a:pt x="52377" y="69836"/>
                </a:lnTo>
                <a:lnTo>
                  <a:pt x="58487" y="66344"/>
                </a:lnTo>
                <a:lnTo>
                  <a:pt x="63725" y="62852"/>
                </a:lnTo>
                <a:lnTo>
                  <a:pt x="67217" y="59360"/>
                </a:lnTo>
                <a:lnTo>
                  <a:pt x="68090" y="54123"/>
                </a:lnTo>
                <a:lnTo>
                  <a:pt x="69836" y="48012"/>
                </a:lnTo>
                <a:lnTo>
                  <a:pt x="36554" y="25097"/>
                </a:lnTo>
                <a:lnTo>
                  <a:pt x="28439" y="24497"/>
                </a:lnTo>
                <a:lnTo>
                  <a:pt x="20077" y="23569"/>
                </a:lnTo>
                <a:lnTo>
                  <a:pt x="18332" y="23569"/>
                </a:lnTo>
                <a:lnTo>
                  <a:pt x="16586" y="21823"/>
                </a:lnTo>
                <a:lnTo>
                  <a:pt x="16586" y="18332"/>
                </a:lnTo>
                <a:lnTo>
                  <a:pt x="19204" y="17459"/>
                </a:lnTo>
                <a:lnTo>
                  <a:pt x="18332" y="13094"/>
                </a:lnTo>
                <a:lnTo>
                  <a:pt x="16586" y="9602"/>
                </a:lnTo>
                <a:lnTo>
                  <a:pt x="15713" y="6983"/>
                </a:lnTo>
                <a:lnTo>
                  <a:pt x="13967" y="2618"/>
                </a:lnTo>
                <a:lnTo>
                  <a:pt x="122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2418" y="871782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5">
                <a:moveTo>
                  <a:pt x="0" y="0"/>
                </a:moveTo>
                <a:lnTo>
                  <a:pt x="0" y="26188"/>
                </a:lnTo>
                <a:lnTo>
                  <a:pt x="15713" y="33172"/>
                </a:lnTo>
                <a:lnTo>
                  <a:pt x="15713" y="2618"/>
                </a:lnTo>
                <a:lnTo>
                  <a:pt x="9602" y="1745"/>
                </a:lnTo>
                <a:lnTo>
                  <a:pt x="6110" y="17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91645" y="881385"/>
            <a:ext cx="53340" cy="64769"/>
          </a:xfrm>
          <a:custGeom>
            <a:avLst/>
            <a:gdLst/>
            <a:ahLst/>
            <a:cxnLst/>
            <a:rect l="l" t="t" r="r" b="b"/>
            <a:pathLst>
              <a:path w="53339" h="64769">
                <a:moveTo>
                  <a:pt x="16408" y="0"/>
                </a:moveTo>
                <a:lnTo>
                  <a:pt x="11171" y="872"/>
                </a:lnTo>
                <a:lnTo>
                  <a:pt x="8552" y="2618"/>
                </a:lnTo>
                <a:lnTo>
                  <a:pt x="6806" y="4364"/>
                </a:lnTo>
                <a:lnTo>
                  <a:pt x="3314" y="6983"/>
                </a:lnTo>
                <a:lnTo>
                  <a:pt x="1568" y="10475"/>
                </a:lnTo>
                <a:lnTo>
                  <a:pt x="0" y="17718"/>
                </a:lnTo>
                <a:lnTo>
                  <a:pt x="1459" y="24551"/>
                </a:lnTo>
                <a:lnTo>
                  <a:pt x="5374" y="30239"/>
                </a:lnTo>
                <a:lnTo>
                  <a:pt x="11171" y="34045"/>
                </a:lnTo>
                <a:lnTo>
                  <a:pt x="15535" y="35791"/>
                </a:lnTo>
                <a:lnTo>
                  <a:pt x="21646" y="38409"/>
                </a:lnTo>
                <a:lnTo>
                  <a:pt x="30376" y="41901"/>
                </a:lnTo>
                <a:lnTo>
                  <a:pt x="39105" y="47139"/>
                </a:lnTo>
                <a:lnTo>
                  <a:pt x="39978" y="49758"/>
                </a:lnTo>
                <a:lnTo>
                  <a:pt x="39978" y="51504"/>
                </a:lnTo>
                <a:lnTo>
                  <a:pt x="38232" y="52377"/>
                </a:lnTo>
                <a:lnTo>
                  <a:pt x="38232" y="64598"/>
                </a:lnTo>
                <a:lnTo>
                  <a:pt x="43470" y="63725"/>
                </a:lnTo>
                <a:lnTo>
                  <a:pt x="46962" y="60233"/>
                </a:lnTo>
                <a:lnTo>
                  <a:pt x="50453" y="57614"/>
                </a:lnTo>
                <a:lnTo>
                  <a:pt x="53072" y="53250"/>
                </a:lnTo>
                <a:lnTo>
                  <a:pt x="53072" y="40155"/>
                </a:lnTo>
                <a:lnTo>
                  <a:pt x="17281" y="19204"/>
                </a:lnTo>
                <a:lnTo>
                  <a:pt x="16408" y="18332"/>
                </a:lnTo>
                <a:lnTo>
                  <a:pt x="15535" y="16586"/>
                </a:lnTo>
                <a:lnTo>
                  <a:pt x="15535" y="14840"/>
                </a:lnTo>
                <a:lnTo>
                  <a:pt x="16408" y="13967"/>
                </a:lnTo>
                <a:lnTo>
                  <a:pt x="16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12418" y="924160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69" h="53340">
                <a:moveTo>
                  <a:pt x="0" y="0"/>
                </a:moveTo>
                <a:lnTo>
                  <a:pt x="109" y="29571"/>
                </a:lnTo>
                <a:lnTo>
                  <a:pt x="368" y="37932"/>
                </a:lnTo>
                <a:lnTo>
                  <a:pt x="872" y="48012"/>
                </a:lnTo>
                <a:lnTo>
                  <a:pt x="872" y="51504"/>
                </a:lnTo>
                <a:lnTo>
                  <a:pt x="3491" y="52377"/>
                </a:lnTo>
                <a:lnTo>
                  <a:pt x="6983" y="53250"/>
                </a:lnTo>
                <a:lnTo>
                  <a:pt x="11348" y="53250"/>
                </a:lnTo>
                <a:lnTo>
                  <a:pt x="12221" y="50631"/>
                </a:lnTo>
                <a:lnTo>
                  <a:pt x="13094" y="48885"/>
                </a:lnTo>
                <a:lnTo>
                  <a:pt x="13230" y="42119"/>
                </a:lnTo>
                <a:lnTo>
                  <a:pt x="13577" y="29571"/>
                </a:lnTo>
                <a:lnTo>
                  <a:pt x="13843" y="18427"/>
                </a:lnTo>
                <a:lnTo>
                  <a:pt x="13967" y="7856"/>
                </a:lnTo>
                <a:lnTo>
                  <a:pt x="11348" y="5237"/>
                </a:lnTo>
                <a:lnTo>
                  <a:pt x="7856" y="3491"/>
                </a:lnTo>
                <a:lnTo>
                  <a:pt x="6983" y="2618"/>
                </a:lnTo>
                <a:lnTo>
                  <a:pt x="5237" y="17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4562" y="720762"/>
            <a:ext cx="62230" cy="60325"/>
          </a:xfrm>
          <a:custGeom>
            <a:avLst/>
            <a:gdLst/>
            <a:ahLst/>
            <a:cxnLst/>
            <a:rect l="l" t="t" r="r" b="b"/>
            <a:pathLst>
              <a:path w="62230" h="60325">
                <a:moveTo>
                  <a:pt x="4364" y="34918"/>
                </a:moveTo>
                <a:lnTo>
                  <a:pt x="5237" y="35791"/>
                </a:lnTo>
                <a:lnTo>
                  <a:pt x="8729" y="37536"/>
                </a:lnTo>
                <a:lnTo>
                  <a:pt x="9602" y="38409"/>
                </a:lnTo>
                <a:lnTo>
                  <a:pt x="9602" y="40155"/>
                </a:lnTo>
                <a:lnTo>
                  <a:pt x="7856" y="44520"/>
                </a:lnTo>
                <a:lnTo>
                  <a:pt x="0" y="45393"/>
                </a:lnTo>
                <a:lnTo>
                  <a:pt x="0" y="56741"/>
                </a:lnTo>
                <a:lnTo>
                  <a:pt x="6328" y="57778"/>
                </a:lnTo>
                <a:lnTo>
                  <a:pt x="20623" y="59197"/>
                </a:lnTo>
                <a:lnTo>
                  <a:pt x="27934" y="60233"/>
                </a:lnTo>
                <a:lnTo>
                  <a:pt x="29680" y="58487"/>
                </a:lnTo>
                <a:lnTo>
                  <a:pt x="30553" y="56741"/>
                </a:lnTo>
                <a:lnTo>
                  <a:pt x="33172" y="52377"/>
                </a:lnTo>
                <a:lnTo>
                  <a:pt x="37536" y="49758"/>
                </a:lnTo>
                <a:lnTo>
                  <a:pt x="41028" y="46266"/>
                </a:lnTo>
                <a:lnTo>
                  <a:pt x="45393" y="41028"/>
                </a:lnTo>
                <a:lnTo>
                  <a:pt x="24442" y="41028"/>
                </a:lnTo>
                <a:lnTo>
                  <a:pt x="17459" y="37536"/>
                </a:lnTo>
                <a:lnTo>
                  <a:pt x="12221" y="35791"/>
                </a:lnTo>
                <a:lnTo>
                  <a:pt x="4364" y="34918"/>
                </a:lnTo>
                <a:close/>
              </a:path>
              <a:path w="62230" h="60325">
                <a:moveTo>
                  <a:pt x="6983" y="0"/>
                </a:moveTo>
                <a:lnTo>
                  <a:pt x="6110" y="0"/>
                </a:lnTo>
                <a:lnTo>
                  <a:pt x="3491" y="872"/>
                </a:lnTo>
                <a:lnTo>
                  <a:pt x="2618" y="2618"/>
                </a:lnTo>
                <a:lnTo>
                  <a:pt x="872" y="5237"/>
                </a:lnTo>
                <a:lnTo>
                  <a:pt x="1745" y="11348"/>
                </a:lnTo>
                <a:lnTo>
                  <a:pt x="6110" y="13094"/>
                </a:lnTo>
                <a:lnTo>
                  <a:pt x="7856" y="14840"/>
                </a:lnTo>
                <a:lnTo>
                  <a:pt x="10475" y="16586"/>
                </a:lnTo>
                <a:lnTo>
                  <a:pt x="12221" y="19204"/>
                </a:lnTo>
                <a:lnTo>
                  <a:pt x="13094" y="20950"/>
                </a:lnTo>
                <a:lnTo>
                  <a:pt x="16586" y="24442"/>
                </a:lnTo>
                <a:lnTo>
                  <a:pt x="17459" y="27061"/>
                </a:lnTo>
                <a:lnTo>
                  <a:pt x="19204" y="28807"/>
                </a:lnTo>
                <a:lnTo>
                  <a:pt x="17459" y="30553"/>
                </a:lnTo>
                <a:lnTo>
                  <a:pt x="15713" y="31426"/>
                </a:lnTo>
                <a:lnTo>
                  <a:pt x="13094" y="31426"/>
                </a:lnTo>
                <a:lnTo>
                  <a:pt x="8729" y="32299"/>
                </a:lnTo>
                <a:lnTo>
                  <a:pt x="2618" y="32299"/>
                </a:lnTo>
                <a:lnTo>
                  <a:pt x="15713" y="34045"/>
                </a:lnTo>
                <a:lnTo>
                  <a:pt x="20077" y="34918"/>
                </a:lnTo>
                <a:lnTo>
                  <a:pt x="22696" y="35791"/>
                </a:lnTo>
                <a:lnTo>
                  <a:pt x="24442" y="37536"/>
                </a:lnTo>
                <a:lnTo>
                  <a:pt x="24442" y="38409"/>
                </a:lnTo>
                <a:lnTo>
                  <a:pt x="25315" y="40155"/>
                </a:lnTo>
                <a:lnTo>
                  <a:pt x="24442" y="41028"/>
                </a:lnTo>
                <a:lnTo>
                  <a:pt x="45393" y="41028"/>
                </a:lnTo>
                <a:lnTo>
                  <a:pt x="51504" y="36664"/>
                </a:lnTo>
                <a:lnTo>
                  <a:pt x="55868" y="32299"/>
                </a:lnTo>
                <a:lnTo>
                  <a:pt x="57614" y="29680"/>
                </a:lnTo>
                <a:lnTo>
                  <a:pt x="59360" y="29680"/>
                </a:lnTo>
                <a:lnTo>
                  <a:pt x="59579" y="28807"/>
                </a:lnTo>
                <a:lnTo>
                  <a:pt x="28807" y="28807"/>
                </a:lnTo>
                <a:lnTo>
                  <a:pt x="27934" y="27934"/>
                </a:lnTo>
                <a:lnTo>
                  <a:pt x="27061" y="24442"/>
                </a:lnTo>
                <a:lnTo>
                  <a:pt x="27934" y="16586"/>
                </a:lnTo>
                <a:lnTo>
                  <a:pt x="27061" y="11348"/>
                </a:lnTo>
                <a:lnTo>
                  <a:pt x="27061" y="8729"/>
                </a:lnTo>
                <a:lnTo>
                  <a:pt x="25315" y="7856"/>
                </a:lnTo>
                <a:lnTo>
                  <a:pt x="17459" y="6983"/>
                </a:lnTo>
                <a:lnTo>
                  <a:pt x="6983" y="0"/>
                </a:lnTo>
                <a:close/>
              </a:path>
              <a:path w="62230" h="60325">
                <a:moveTo>
                  <a:pt x="53250" y="13967"/>
                </a:moveTo>
                <a:lnTo>
                  <a:pt x="49758" y="15713"/>
                </a:lnTo>
                <a:lnTo>
                  <a:pt x="42774" y="18332"/>
                </a:lnTo>
                <a:lnTo>
                  <a:pt x="37536" y="25315"/>
                </a:lnTo>
                <a:lnTo>
                  <a:pt x="30553" y="28807"/>
                </a:lnTo>
                <a:lnTo>
                  <a:pt x="59579" y="28807"/>
                </a:lnTo>
                <a:lnTo>
                  <a:pt x="61979" y="19204"/>
                </a:lnTo>
                <a:lnTo>
                  <a:pt x="53250" y="13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91468" y="738221"/>
            <a:ext cx="15240" cy="40005"/>
          </a:xfrm>
          <a:custGeom>
            <a:avLst/>
            <a:gdLst/>
            <a:ahLst/>
            <a:cxnLst/>
            <a:rect l="l" t="t" r="r" b="b"/>
            <a:pathLst>
              <a:path w="15239" h="40004">
                <a:moveTo>
                  <a:pt x="12221" y="872"/>
                </a:moveTo>
                <a:lnTo>
                  <a:pt x="1745" y="872"/>
                </a:lnTo>
                <a:lnTo>
                  <a:pt x="3491" y="1745"/>
                </a:lnTo>
                <a:lnTo>
                  <a:pt x="5415" y="14321"/>
                </a:lnTo>
                <a:lnTo>
                  <a:pt x="7092" y="34918"/>
                </a:lnTo>
                <a:lnTo>
                  <a:pt x="8279" y="39801"/>
                </a:lnTo>
                <a:lnTo>
                  <a:pt x="8611" y="14321"/>
                </a:lnTo>
                <a:lnTo>
                  <a:pt x="8729" y="3491"/>
                </a:lnTo>
                <a:lnTo>
                  <a:pt x="11348" y="3491"/>
                </a:lnTo>
                <a:lnTo>
                  <a:pt x="13094" y="2618"/>
                </a:lnTo>
                <a:lnTo>
                  <a:pt x="13967" y="2618"/>
                </a:lnTo>
                <a:lnTo>
                  <a:pt x="12221" y="872"/>
                </a:lnTo>
                <a:close/>
              </a:path>
              <a:path w="15239" h="40004">
                <a:moveTo>
                  <a:pt x="14840" y="1745"/>
                </a:moveTo>
                <a:lnTo>
                  <a:pt x="13967" y="2618"/>
                </a:lnTo>
                <a:lnTo>
                  <a:pt x="14840" y="3491"/>
                </a:lnTo>
                <a:lnTo>
                  <a:pt x="14840" y="1745"/>
                </a:lnTo>
                <a:close/>
              </a:path>
              <a:path w="15239" h="40004">
                <a:moveTo>
                  <a:pt x="11348" y="0"/>
                </a:moveTo>
                <a:lnTo>
                  <a:pt x="0" y="0"/>
                </a:lnTo>
                <a:lnTo>
                  <a:pt x="872" y="1745"/>
                </a:lnTo>
                <a:lnTo>
                  <a:pt x="1745" y="872"/>
                </a:lnTo>
                <a:lnTo>
                  <a:pt x="12221" y="872"/>
                </a:lnTo>
                <a:lnTo>
                  <a:pt x="11348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38405" y="868290"/>
            <a:ext cx="80311" cy="680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98451" y="940746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30" h="29209">
                <a:moveTo>
                  <a:pt x="11348" y="0"/>
                </a:moveTo>
                <a:lnTo>
                  <a:pt x="9602" y="872"/>
                </a:lnTo>
                <a:lnTo>
                  <a:pt x="5237" y="5237"/>
                </a:lnTo>
                <a:lnTo>
                  <a:pt x="1745" y="9602"/>
                </a:lnTo>
                <a:lnTo>
                  <a:pt x="0" y="21823"/>
                </a:lnTo>
                <a:lnTo>
                  <a:pt x="1745" y="22696"/>
                </a:lnTo>
                <a:lnTo>
                  <a:pt x="3491" y="26188"/>
                </a:lnTo>
                <a:lnTo>
                  <a:pt x="4364" y="28807"/>
                </a:lnTo>
                <a:lnTo>
                  <a:pt x="7856" y="28807"/>
                </a:lnTo>
                <a:lnTo>
                  <a:pt x="8729" y="26188"/>
                </a:lnTo>
                <a:lnTo>
                  <a:pt x="9602" y="24442"/>
                </a:lnTo>
                <a:lnTo>
                  <a:pt x="8729" y="22696"/>
                </a:lnTo>
                <a:lnTo>
                  <a:pt x="8729" y="18332"/>
                </a:lnTo>
                <a:lnTo>
                  <a:pt x="9602" y="14840"/>
                </a:lnTo>
                <a:lnTo>
                  <a:pt x="11348" y="13094"/>
                </a:lnTo>
                <a:lnTo>
                  <a:pt x="11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8205" y="751314"/>
            <a:ext cx="227965" cy="296545"/>
          </a:xfrm>
          <a:custGeom>
            <a:avLst/>
            <a:gdLst/>
            <a:ahLst/>
            <a:cxnLst/>
            <a:rect l="l" t="t" r="r" b="b"/>
            <a:pathLst>
              <a:path w="227965" h="296544">
                <a:moveTo>
                  <a:pt x="227840" y="194668"/>
                </a:moveTo>
                <a:lnTo>
                  <a:pt x="216492" y="194668"/>
                </a:lnTo>
                <a:lnTo>
                  <a:pt x="214732" y="210504"/>
                </a:lnTo>
                <a:lnTo>
                  <a:pt x="210927" y="228386"/>
                </a:lnTo>
                <a:lnTo>
                  <a:pt x="190303" y="265377"/>
                </a:lnTo>
                <a:lnTo>
                  <a:pt x="152248" y="284528"/>
                </a:lnTo>
                <a:lnTo>
                  <a:pt x="139672" y="285455"/>
                </a:lnTo>
                <a:lnTo>
                  <a:pt x="0" y="285455"/>
                </a:lnTo>
                <a:lnTo>
                  <a:pt x="0" y="295930"/>
                </a:lnTo>
                <a:lnTo>
                  <a:pt x="225221" y="295930"/>
                </a:lnTo>
                <a:lnTo>
                  <a:pt x="227840" y="194668"/>
                </a:lnTo>
                <a:close/>
              </a:path>
              <a:path w="227965" h="296544">
                <a:moveTo>
                  <a:pt x="212127" y="0"/>
                </a:moveTo>
                <a:lnTo>
                  <a:pt x="0" y="0"/>
                </a:lnTo>
                <a:lnTo>
                  <a:pt x="0" y="10475"/>
                </a:lnTo>
                <a:lnTo>
                  <a:pt x="34918" y="10475"/>
                </a:lnTo>
                <a:lnTo>
                  <a:pt x="34918" y="285455"/>
                </a:lnTo>
                <a:lnTo>
                  <a:pt x="75946" y="285455"/>
                </a:lnTo>
                <a:lnTo>
                  <a:pt x="75946" y="150147"/>
                </a:lnTo>
                <a:lnTo>
                  <a:pt x="153639" y="150147"/>
                </a:lnTo>
                <a:lnTo>
                  <a:pt x="153639" y="138799"/>
                </a:lnTo>
                <a:lnTo>
                  <a:pt x="76819" y="138799"/>
                </a:lnTo>
                <a:lnTo>
                  <a:pt x="76819" y="12221"/>
                </a:lnTo>
                <a:lnTo>
                  <a:pt x="212473" y="12221"/>
                </a:lnTo>
                <a:lnTo>
                  <a:pt x="212127" y="0"/>
                </a:lnTo>
                <a:close/>
              </a:path>
              <a:path w="227965" h="296544">
                <a:moveTo>
                  <a:pt x="153639" y="150147"/>
                </a:moveTo>
                <a:lnTo>
                  <a:pt x="99516" y="150147"/>
                </a:lnTo>
                <a:lnTo>
                  <a:pt x="121681" y="153271"/>
                </a:lnTo>
                <a:lnTo>
                  <a:pt x="134762" y="162041"/>
                </a:lnTo>
                <a:lnTo>
                  <a:pt x="141131" y="177523"/>
                </a:lnTo>
                <a:lnTo>
                  <a:pt x="143164" y="200779"/>
                </a:lnTo>
                <a:lnTo>
                  <a:pt x="143164" y="217365"/>
                </a:lnTo>
                <a:lnTo>
                  <a:pt x="153639" y="217365"/>
                </a:lnTo>
                <a:lnTo>
                  <a:pt x="153639" y="150147"/>
                </a:lnTo>
                <a:close/>
              </a:path>
              <a:path w="227965" h="296544">
                <a:moveTo>
                  <a:pt x="153639" y="76819"/>
                </a:moveTo>
                <a:lnTo>
                  <a:pt x="143164" y="76819"/>
                </a:lnTo>
                <a:lnTo>
                  <a:pt x="143164" y="89041"/>
                </a:lnTo>
                <a:lnTo>
                  <a:pt x="140040" y="114002"/>
                </a:lnTo>
                <a:lnTo>
                  <a:pt x="131924" y="128978"/>
                </a:lnTo>
                <a:lnTo>
                  <a:pt x="118735" y="136426"/>
                </a:lnTo>
                <a:lnTo>
                  <a:pt x="100389" y="138799"/>
                </a:lnTo>
                <a:lnTo>
                  <a:pt x="153639" y="138799"/>
                </a:lnTo>
                <a:lnTo>
                  <a:pt x="153639" y="76819"/>
                </a:lnTo>
                <a:close/>
              </a:path>
              <a:path w="227965" h="296544">
                <a:moveTo>
                  <a:pt x="212473" y="12221"/>
                </a:moveTo>
                <a:lnTo>
                  <a:pt x="128324" y="12221"/>
                </a:lnTo>
                <a:lnTo>
                  <a:pt x="144037" y="12616"/>
                </a:lnTo>
                <a:lnTo>
                  <a:pt x="158440" y="14731"/>
                </a:lnTo>
                <a:lnTo>
                  <a:pt x="192990" y="43674"/>
                </a:lnTo>
                <a:lnTo>
                  <a:pt x="205143" y="92532"/>
                </a:lnTo>
                <a:lnTo>
                  <a:pt x="214746" y="92532"/>
                </a:lnTo>
                <a:lnTo>
                  <a:pt x="212473" y="1222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0886" y="845594"/>
            <a:ext cx="196850" cy="202565"/>
          </a:xfrm>
          <a:custGeom>
            <a:avLst/>
            <a:gdLst/>
            <a:ahLst/>
            <a:cxnLst/>
            <a:rect l="l" t="t" r="r" b="b"/>
            <a:pathLst>
              <a:path w="196850" h="202565">
                <a:moveTo>
                  <a:pt x="75073" y="192049"/>
                </a:moveTo>
                <a:lnTo>
                  <a:pt x="0" y="192049"/>
                </a:lnTo>
                <a:lnTo>
                  <a:pt x="0" y="202525"/>
                </a:lnTo>
                <a:lnTo>
                  <a:pt x="75073" y="202525"/>
                </a:lnTo>
                <a:lnTo>
                  <a:pt x="75073" y="192049"/>
                </a:lnTo>
                <a:close/>
              </a:path>
              <a:path w="196850" h="202565">
                <a:moveTo>
                  <a:pt x="196414" y="192049"/>
                </a:moveTo>
                <a:lnTo>
                  <a:pt x="92532" y="192049"/>
                </a:lnTo>
                <a:lnTo>
                  <a:pt x="92532" y="202525"/>
                </a:lnTo>
                <a:lnTo>
                  <a:pt x="196414" y="202525"/>
                </a:lnTo>
                <a:lnTo>
                  <a:pt x="196414" y="192049"/>
                </a:lnTo>
                <a:close/>
              </a:path>
              <a:path w="196850" h="202565">
                <a:moveTo>
                  <a:pt x="72455" y="9602"/>
                </a:moveTo>
                <a:lnTo>
                  <a:pt x="27934" y="9602"/>
                </a:lnTo>
                <a:lnTo>
                  <a:pt x="46266" y="41028"/>
                </a:lnTo>
                <a:lnTo>
                  <a:pt x="82930" y="107373"/>
                </a:lnTo>
                <a:lnTo>
                  <a:pt x="45393" y="163242"/>
                </a:lnTo>
                <a:lnTo>
                  <a:pt x="25315" y="192049"/>
                </a:lnTo>
                <a:lnTo>
                  <a:pt x="40155" y="192049"/>
                </a:lnTo>
                <a:lnTo>
                  <a:pt x="54996" y="168479"/>
                </a:lnTo>
                <a:lnTo>
                  <a:pt x="88168" y="117848"/>
                </a:lnTo>
                <a:lnTo>
                  <a:pt x="130378" y="117848"/>
                </a:lnTo>
                <a:lnTo>
                  <a:pt x="113483" y="87295"/>
                </a:lnTo>
                <a:lnTo>
                  <a:pt x="120592" y="76819"/>
                </a:lnTo>
                <a:lnTo>
                  <a:pt x="107373" y="76819"/>
                </a:lnTo>
                <a:lnTo>
                  <a:pt x="85549" y="34918"/>
                </a:lnTo>
                <a:lnTo>
                  <a:pt x="72455" y="9602"/>
                </a:lnTo>
                <a:close/>
              </a:path>
              <a:path w="196850" h="202565">
                <a:moveTo>
                  <a:pt x="130378" y="117848"/>
                </a:moveTo>
                <a:lnTo>
                  <a:pt x="88168" y="117848"/>
                </a:lnTo>
                <a:lnTo>
                  <a:pt x="114356" y="167606"/>
                </a:lnTo>
                <a:lnTo>
                  <a:pt x="127451" y="192049"/>
                </a:lnTo>
                <a:lnTo>
                  <a:pt x="171098" y="192049"/>
                </a:lnTo>
                <a:lnTo>
                  <a:pt x="154512" y="161496"/>
                </a:lnTo>
                <a:lnTo>
                  <a:pt x="130378" y="117848"/>
                </a:lnTo>
                <a:close/>
              </a:path>
              <a:path w="196850" h="202565">
                <a:moveTo>
                  <a:pt x="166733" y="9602"/>
                </a:moveTo>
                <a:lnTo>
                  <a:pt x="151893" y="9602"/>
                </a:lnTo>
                <a:lnTo>
                  <a:pt x="136180" y="34918"/>
                </a:lnTo>
                <a:lnTo>
                  <a:pt x="107373" y="76819"/>
                </a:lnTo>
                <a:lnTo>
                  <a:pt x="120592" y="76819"/>
                </a:lnTo>
                <a:lnTo>
                  <a:pt x="146656" y="38409"/>
                </a:lnTo>
                <a:lnTo>
                  <a:pt x="166733" y="9602"/>
                </a:lnTo>
                <a:close/>
              </a:path>
              <a:path w="196850" h="202565">
                <a:moveTo>
                  <a:pt x="107373" y="0"/>
                </a:moveTo>
                <a:lnTo>
                  <a:pt x="0" y="0"/>
                </a:lnTo>
                <a:lnTo>
                  <a:pt x="0" y="9602"/>
                </a:lnTo>
                <a:lnTo>
                  <a:pt x="107373" y="9602"/>
                </a:lnTo>
                <a:lnTo>
                  <a:pt x="107373" y="0"/>
                </a:lnTo>
                <a:close/>
              </a:path>
              <a:path w="196850" h="202565">
                <a:moveTo>
                  <a:pt x="192049" y="0"/>
                </a:moveTo>
                <a:lnTo>
                  <a:pt x="123959" y="0"/>
                </a:lnTo>
                <a:lnTo>
                  <a:pt x="123959" y="9602"/>
                </a:lnTo>
                <a:lnTo>
                  <a:pt x="192049" y="9602"/>
                </a:lnTo>
                <a:lnTo>
                  <a:pt x="19204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7698" y="841228"/>
            <a:ext cx="167640" cy="210820"/>
          </a:xfrm>
          <a:custGeom>
            <a:avLst/>
            <a:gdLst/>
            <a:ahLst/>
            <a:cxnLst/>
            <a:rect l="l" t="t" r="r" b="b"/>
            <a:pathLst>
              <a:path w="167640" h="210819">
                <a:moveTo>
                  <a:pt x="89914" y="0"/>
                </a:moveTo>
                <a:lnTo>
                  <a:pt x="52295" y="8293"/>
                </a:lnTo>
                <a:lnTo>
                  <a:pt x="24006" y="30989"/>
                </a:lnTo>
                <a:lnTo>
                  <a:pt x="6192" y="64816"/>
                </a:lnTo>
                <a:lnTo>
                  <a:pt x="0" y="106500"/>
                </a:lnTo>
                <a:lnTo>
                  <a:pt x="6274" y="147774"/>
                </a:lnTo>
                <a:lnTo>
                  <a:pt x="24006" y="180701"/>
                </a:lnTo>
                <a:lnTo>
                  <a:pt x="51558" y="202497"/>
                </a:lnTo>
                <a:lnTo>
                  <a:pt x="87295" y="210381"/>
                </a:lnTo>
                <a:lnTo>
                  <a:pt x="102080" y="209126"/>
                </a:lnTo>
                <a:lnTo>
                  <a:pt x="117193" y="204925"/>
                </a:lnTo>
                <a:lnTo>
                  <a:pt x="131669" y="197287"/>
                </a:lnTo>
                <a:lnTo>
                  <a:pt x="96024" y="197287"/>
                </a:lnTo>
                <a:lnTo>
                  <a:pt x="68785" y="188721"/>
                </a:lnTo>
                <a:lnTo>
                  <a:pt x="52268" y="166733"/>
                </a:lnTo>
                <a:lnTo>
                  <a:pt x="44097" y="136889"/>
                </a:lnTo>
                <a:lnTo>
                  <a:pt x="41901" y="104754"/>
                </a:lnTo>
                <a:lnTo>
                  <a:pt x="43020" y="77269"/>
                </a:lnTo>
                <a:lnTo>
                  <a:pt x="48885" y="46593"/>
                </a:lnTo>
                <a:lnTo>
                  <a:pt x="63261" y="21646"/>
                </a:lnTo>
                <a:lnTo>
                  <a:pt x="89914" y="11348"/>
                </a:lnTo>
                <a:lnTo>
                  <a:pt x="130341" y="11348"/>
                </a:lnTo>
                <a:lnTo>
                  <a:pt x="120385" y="5333"/>
                </a:lnTo>
                <a:lnTo>
                  <a:pt x="89914" y="0"/>
                </a:lnTo>
                <a:close/>
              </a:path>
              <a:path w="167640" h="210819">
                <a:moveTo>
                  <a:pt x="158877" y="137926"/>
                </a:moveTo>
                <a:lnTo>
                  <a:pt x="134939" y="181874"/>
                </a:lnTo>
                <a:lnTo>
                  <a:pt x="106500" y="197287"/>
                </a:lnTo>
                <a:lnTo>
                  <a:pt x="131669" y="197287"/>
                </a:lnTo>
                <a:lnTo>
                  <a:pt x="159313" y="163242"/>
                </a:lnTo>
                <a:lnTo>
                  <a:pt x="167606" y="141418"/>
                </a:lnTo>
                <a:lnTo>
                  <a:pt x="158877" y="137926"/>
                </a:lnTo>
                <a:close/>
              </a:path>
              <a:path w="167640" h="210819">
                <a:moveTo>
                  <a:pt x="130341" y="11348"/>
                </a:moveTo>
                <a:lnTo>
                  <a:pt x="89914" y="11348"/>
                </a:lnTo>
                <a:lnTo>
                  <a:pt x="100239" y="12712"/>
                </a:lnTo>
                <a:lnTo>
                  <a:pt x="109664" y="17022"/>
                </a:lnTo>
                <a:lnTo>
                  <a:pt x="117289" y="24606"/>
                </a:lnTo>
                <a:lnTo>
                  <a:pt x="122213" y="35791"/>
                </a:lnTo>
                <a:lnTo>
                  <a:pt x="123959" y="41901"/>
                </a:lnTo>
                <a:lnTo>
                  <a:pt x="123959" y="55868"/>
                </a:lnTo>
                <a:lnTo>
                  <a:pt x="124736" y="62866"/>
                </a:lnTo>
                <a:lnTo>
                  <a:pt x="126905" y="70600"/>
                </a:lnTo>
                <a:lnTo>
                  <a:pt x="132184" y="76860"/>
                </a:lnTo>
                <a:lnTo>
                  <a:pt x="142291" y="79438"/>
                </a:lnTo>
                <a:lnTo>
                  <a:pt x="149847" y="78252"/>
                </a:lnTo>
                <a:lnTo>
                  <a:pt x="156258" y="74528"/>
                </a:lnTo>
                <a:lnTo>
                  <a:pt x="160705" y="68022"/>
                </a:lnTo>
                <a:lnTo>
                  <a:pt x="162369" y="58487"/>
                </a:lnTo>
                <a:lnTo>
                  <a:pt x="157431" y="37932"/>
                </a:lnTo>
                <a:lnTo>
                  <a:pt x="143164" y="19095"/>
                </a:lnTo>
                <a:lnTo>
                  <a:pt x="130341" y="11348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8399" y="839482"/>
            <a:ext cx="168910" cy="213360"/>
          </a:xfrm>
          <a:custGeom>
            <a:avLst/>
            <a:gdLst/>
            <a:ahLst/>
            <a:cxnLst/>
            <a:rect l="l" t="t" r="r" b="b"/>
            <a:pathLst>
              <a:path w="168909" h="213359">
                <a:moveTo>
                  <a:pt x="87295" y="0"/>
                </a:moveTo>
                <a:lnTo>
                  <a:pt x="40524" y="15099"/>
                </a:lnTo>
                <a:lnTo>
                  <a:pt x="12766" y="48448"/>
                </a:lnTo>
                <a:lnTo>
                  <a:pt x="654" y="90677"/>
                </a:lnTo>
                <a:lnTo>
                  <a:pt x="0" y="106500"/>
                </a:lnTo>
                <a:lnTo>
                  <a:pt x="886" y="125923"/>
                </a:lnTo>
                <a:lnTo>
                  <a:pt x="12153" y="167388"/>
                </a:lnTo>
                <a:lnTo>
                  <a:pt x="41874" y="200847"/>
                </a:lnTo>
                <a:lnTo>
                  <a:pt x="87295" y="213000"/>
                </a:lnTo>
                <a:lnTo>
                  <a:pt x="120835" y="207353"/>
                </a:lnTo>
                <a:lnTo>
                  <a:pt x="132353" y="199906"/>
                </a:lnTo>
                <a:lnTo>
                  <a:pt x="97770" y="199906"/>
                </a:lnTo>
                <a:lnTo>
                  <a:pt x="87077" y="198855"/>
                </a:lnTo>
                <a:lnTo>
                  <a:pt x="49758" y="164115"/>
                </a:lnTo>
                <a:lnTo>
                  <a:pt x="42024" y="111328"/>
                </a:lnTo>
                <a:lnTo>
                  <a:pt x="41901" y="93405"/>
                </a:lnTo>
                <a:lnTo>
                  <a:pt x="168479" y="93405"/>
                </a:lnTo>
                <a:lnTo>
                  <a:pt x="167667" y="82057"/>
                </a:lnTo>
                <a:lnTo>
                  <a:pt x="42774" y="82057"/>
                </a:lnTo>
                <a:lnTo>
                  <a:pt x="44888" y="60465"/>
                </a:lnTo>
                <a:lnTo>
                  <a:pt x="50522" y="37646"/>
                </a:lnTo>
                <a:lnTo>
                  <a:pt x="62538" y="19573"/>
                </a:lnTo>
                <a:lnTo>
                  <a:pt x="83803" y="12221"/>
                </a:lnTo>
                <a:lnTo>
                  <a:pt x="128981" y="12221"/>
                </a:lnTo>
                <a:lnTo>
                  <a:pt x="120358" y="7092"/>
                </a:lnTo>
                <a:lnTo>
                  <a:pt x="104767" y="1868"/>
                </a:lnTo>
                <a:lnTo>
                  <a:pt x="87295" y="0"/>
                </a:lnTo>
                <a:close/>
              </a:path>
              <a:path w="168909" h="213359">
                <a:moveTo>
                  <a:pt x="158004" y="146656"/>
                </a:moveTo>
                <a:lnTo>
                  <a:pt x="137503" y="182869"/>
                </a:lnTo>
                <a:lnTo>
                  <a:pt x="97770" y="199906"/>
                </a:lnTo>
                <a:lnTo>
                  <a:pt x="132353" y="199906"/>
                </a:lnTo>
                <a:lnTo>
                  <a:pt x="143491" y="192704"/>
                </a:lnTo>
                <a:lnTo>
                  <a:pt x="158127" y="172489"/>
                </a:lnTo>
                <a:lnTo>
                  <a:pt x="167606" y="150147"/>
                </a:lnTo>
                <a:lnTo>
                  <a:pt x="158004" y="146656"/>
                </a:lnTo>
                <a:close/>
              </a:path>
              <a:path w="168909" h="213359">
                <a:moveTo>
                  <a:pt x="128981" y="12221"/>
                </a:moveTo>
                <a:lnTo>
                  <a:pt x="83803" y="12221"/>
                </a:lnTo>
                <a:lnTo>
                  <a:pt x="92669" y="13203"/>
                </a:lnTo>
                <a:lnTo>
                  <a:pt x="101698" y="16804"/>
                </a:lnTo>
                <a:lnTo>
                  <a:pt x="122322" y="58269"/>
                </a:lnTo>
                <a:lnTo>
                  <a:pt x="123086" y="82057"/>
                </a:lnTo>
                <a:lnTo>
                  <a:pt x="167667" y="82057"/>
                </a:lnTo>
                <a:lnTo>
                  <a:pt x="157308" y="43197"/>
                </a:lnTo>
                <a:lnTo>
                  <a:pt x="133820" y="15099"/>
                </a:lnTo>
                <a:lnTo>
                  <a:pt x="128981" y="1222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01244" y="104288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62" y="0"/>
                </a:lnTo>
              </a:path>
            </a:pathLst>
          </a:custGeom>
          <a:ln w="1047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53621" y="761474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590"/>
                </a:lnTo>
              </a:path>
            </a:pathLst>
          </a:custGeom>
          <a:ln w="38409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1244" y="751314"/>
            <a:ext cx="71755" cy="10160"/>
          </a:xfrm>
          <a:custGeom>
            <a:avLst/>
            <a:gdLst/>
            <a:ahLst/>
            <a:cxnLst/>
            <a:rect l="l" t="t" r="r" b="b"/>
            <a:pathLst>
              <a:path w="71755" h="10159">
                <a:moveTo>
                  <a:pt x="0" y="10160"/>
                </a:moveTo>
                <a:lnTo>
                  <a:pt x="71582" y="10160"/>
                </a:lnTo>
                <a:lnTo>
                  <a:pt x="7158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01244" y="750044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1269"/>
                </a:moveTo>
                <a:lnTo>
                  <a:pt x="37536" y="1269"/>
                </a:lnTo>
                <a:lnTo>
                  <a:pt x="3753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62217" y="750044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4" h="1270">
                <a:moveTo>
                  <a:pt x="0" y="1269"/>
                </a:moveTo>
                <a:lnTo>
                  <a:pt x="10608" y="1269"/>
                </a:lnTo>
                <a:lnTo>
                  <a:pt x="1060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04252" y="104288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262" y="0"/>
                </a:lnTo>
              </a:path>
            </a:pathLst>
          </a:custGeom>
          <a:ln w="10475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6629" y="761474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590"/>
                </a:lnTo>
              </a:path>
            </a:pathLst>
          </a:custGeom>
          <a:ln w="38409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04252" y="751314"/>
            <a:ext cx="71755" cy="10160"/>
          </a:xfrm>
          <a:custGeom>
            <a:avLst/>
            <a:gdLst/>
            <a:ahLst/>
            <a:cxnLst/>
            <a:rect l="l" t="t" r="r" b="b"/>
            <a:pathLst>
              <a:path w="71755" h="10159">
                <a:moveTo>
                  <a:pt x="0" y="10160"/>
                </a:moveTo>
                <a:lnTo>
                  <a:pt x="71582" y="10160"/>
                </a:lnTo>
                <a:lnTo>
                  <a:pt x="7158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04252" y="750044"/>
            <a:ext cx="38100" cy="1270"/>
          </a:xfrm>
          <a:custGeom>
            <a:avLst/>
            <a:gdLst/>
            <a:ahLst/>
            <a:cxnLst/>
            <a:rect l="l" t="t" r="r" b="b"/>
            <a:pathLst>
              <a:path w="38100" h="1270">
                <a:moveTo>
                  <a:pt x="0" y="1269"/>
                </a:moveTo>
                <a:lnTo>
                  <a:pt x="37536" y="1269"/>
                </a:lnTo>
                <a:lnTo>
                  <a:pt x="37536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5226" y="750044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4" h="1270">
                <a:moveTo>
                  <a:pt x="0" y="1269"/>
                </a:moveTo>
                <a:lnTo>
                  <a:pt x="10608" y="1269"/>
                </a:lnTo>
                <a:lnTo>
                  <a:pt x="1060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06387" y="839483"/>
            <a:ext cx="371004" cy="21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2041" y="11814541"/>
            <a:ext cx="4768215" cy="3304540"/>
          </a:xfrm>
          <a:custGeom>
            <a:avLst/>
            <a:gdLst/>
            <a:ahLst/>
            <a:cxnLst/>
            <a:rect l="l" t="t" r="r" b="b"/>
            <a:pathLst>
              <a:path w="4768215" h="3304540">
                <a:moveTo>
                  <a:pt x="4714817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3251748"/>
                </a:lnTo>
                <a:lnTo>
                  <a:pt x="4132" y="3272085"/>
                </a:lnTo>
                <a:lnTo>
                  <a:pt x="15385" y="3288739"/>
                </a:lnTo>
                <a:lnTo>
                  <a:pt x="32040" y="3299992"/>
                </a:lnTo>
                <a:lnTo>
                  <a:pt x="52377" y="3304125"/>
                </a:lnTo>
                <a:lnTo>
                  <a:pt x="4715690" y="3304125"/>
                </a:lnTo>
                <a:lnTo>
                  <a:pt x="4736027" y="3299992"/>
                </a:lnTo>
                <a:lnTo>
                  <a:pt x="4752681" y="3288739"/>
                </a:lnTo>
                <a:lnTo>
                  <a:pt x="4763934" y="3272085"/>
                </a:lnTo>
                <a:lnTo>
                  <a:pt x="4768067" y="3251748"/>
                </a:lnTo>
                <a:lnTo>
                  <a:pt x="4767194" y="3251748"/>
                </a:lnTo>
                <a:lnTo>
                  <a:pt x="4767194" y="52377"/>
                </a:lnTo>
                <a:lnTo>
                  <a:pt x="4763061" y="32040"/>
                </a:lnTo>
                <a:lnTo>
                  <a:pt x="4751808" y="15385"/>
                </a:lnTo>
                <a:lnTo>
                  <a:pt x="4735154" y="4132"/>
                </a:lnTo>
                <a:lnTo>
                  <a:pt x="4714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2041" y="11814541"/>
            <a:ext cx="4768215" cy="3304540"/>
          </a:xfrm>
          <a:custGeom>
            <a:avLst/>
            <a:gdLst/>
            <a:ahLst/>
            <a:cxnLst/>
            <a:rect l="l" t="t" r="r" b="b"/>
            <a:pathLst>
              <a:path w="4768215" h="3304540">
                <a:moveTo>
                  <a:pt x="4768067" y="3251748"/>
                </a:moveTo>
                <a:lnTo>
                  <a:pt x="4763934" y="3272085"/>
                </a:lnTo>
                <a:lnTo>
                  <a:pt x="4752681" y="3288739"/>
                </a:lnTo>
                <a:lnTo>
                  <a:pt x="4736027" y="3299992"/>
                </a:lnTo>
                <a:lnTo>
                  <a:pt x="4715690" y="3304125"/>
                </a:lnTo>
                <a:lnTo>
                  <a:pt x="52377" y="3304125"/>
                </a:lnTo>
                <a:lnTo>
                  <a:pt x="32040" y="3299992"/>
                </a:lnTo>
                <a:lnTo>
                  <a:pt x="15385" y="3288739"/>
                </a:lnTo>
                <a:lnTo>
                  <a:pt x="4132" y="3272085"/>
                </a:lnTo>
                <a:lnTo>
                  <a:pt x="0" y="3251748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4714817" y="0"/>
                </a:lnTo>
                <a:lnTo>
                  <a:pt x="4751808" y="15385"/>
                </a:lnTo>
                <a:lnTo>
                  <a:pt x="4767194" y="52377"/>
                </a:lnTo>
                <a:lnTo>
                  <a:pt x="4767194" y="3251748"/>
                </a:lnTo>
                <a:lnTo>
                  <a:pt x="4768067" y="3251748"/>
                </a:lnTo>
                <a:close/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02041" y="11797082"/>
            <a:ext cx="4768215" cy="3304540"/>
          </a:xfrm>
          <a:custGeom>
            <a:avLst/>
            <a:gdLst/>
            <a:ahLst/>
            <a:cxnLst/>
            <a:rect l="l" t="t" r="r" b="b"/>
            <a:pathLst>
              <a:path w="4768215" h="3304540">
                <a:moveTo>
                  <a:pt x="4714817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3251748"/>
                </a:lnTo>
                <a:lnTo>
                  <a:pt x="4132" y="3272085"/>
                </a:lnTo>
                <a:lnTo>
                  <a:pt x="15385" y="3288739"/>
                </a:lnTo>
                <a:lnTo>
                  <a:pt x="32040" y="3299992"/>
                </a:lnTo>
                <a:lnTo>
                  <a:pt x="52377" y="3304125"/>
                </a:lnTo>
                <a:lnTo>
                  <a:pt x="4715690" y="3304125"/>
                </a:lnTo>
                <a:lnTo>
                  <a:pt x="4736027" y="3299992"/>
                </a:lnTo>
                <a:lnTo>
                  <a:pt x="4752681" y="3288739"/>
                </a:lnTo>
                <a:lnTo>
                  <a:pt x="4763934" y="3272085"/>
                </a:lnTo>
                <a:lnTo>
                  <a:pt x="4768067" y="3251748"/>
                </a:lnTo>
                <a:lnTo>
                  <a:pt x="4767194" y="3251748"/>
                </a:lnTo>
                <a:lnTo>
                  <a:pt x="4767194" y="52377"/>
                </a:lnTo>
                <a:lnTo>
                  <a:pt x="4763061" y="32040"/>
                </a:lnTo>
                <a:lnTo>
                  <a:pt x="4751808" y="15385"/>
                </a:lnTo>
                <a:lnTo>
                  <a:pt x="4735154" y="4132"/>
                </a:lnTo>
                <a:lnTo>
                  <a:pt x="4714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041" y="11797082"/>
            <a:ext cx="4768215" cy="3304540"/>
          </a:xfrm>
          <a:custGeom>
            <a:avLst/>
            <a:gdLst/>
            <a:ahLst/>
            <a:cxnLst/>
            <a:rect l="l" t="t" r="r" b="b"/>
            <a:pathLst>
              <a:path w="4768215" h="3304540">
                <a:moveTo>
                  <a:pt x="4768067" y="3251748"/>
                </a:moveTo>
                <a:lnTo>
                  <a:pt x="4763934" y="3272085"/>
                </a:lnTo>
                <a:lnTo>
                  <a:pt x="4752681" y="3288739"/>
                </a:lnTo>
                <a:lnTo>
                  <a:pt x="4736027" y="3299992"/>
                </a:lnTo>
                <a:lnTo>
                  <a:pt x="4715690" y="3304125"/>
                </a:lnTo>
                <a:lnTo>
                  <a:pt x="52377" y="3304125"/>
                </a:lnTo>
                <a:lnTo>
                  <a:pt x="32040" y="3299992"/>
                </a:lnTo>
                <a:lnTo>
                  <a:pt x="15385" y="3288739"/>
                </a:lnTo>
                <a:lnTo>
                  <a:pt x="4132" y="3272085"/>
                </a:lnTo>
                <a:lnTo>
                  <a:pt x="0" y="3251748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4714817" y="0"/>
                </a:lnTo>
                <a:lnTo>
                  <a:pt x="4751808" y="15385"/>
                </a:lnTo>
                <a:lnTo>
                  <a:pt x="4767194" y="52377"/>
                </a:lnTo>
                <a:lnTo>
                  <a:pt x="4767194" y="3251748"/>
                </a:lnTo>
                <a:lnTo>
                  <a:pt x="4768067" y="3251748"/>
                </a:lnTo>
                <a:close/>
              </a:path>
            </a:pathLst>
          </a:custGeom>
          <a:ln w="8729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9725" y="11968353"/>
            <a:ext cx="125666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650" b="1" spc="-6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50" b="1" spc="-15" dirty="0">
                <a:solidFill>
                  <a:srgbClr val="333333"/>
                </a:solidFill>
                <a:latin typeface="Segoe UI"/>
                <a:cs typeface="Segoe UI"/>
              </a:rPr>
              <a:t>Rewards</a:t>
            </a:r>
            <a:endParaRPr sz="165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017102" y="12672205"/>
            <a:ext cx="2473960" cy="1156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With HealthyRewards </a:t>
            </a:r>
            <a:r>
              <a:rPr sz="900" spc="22" baseline="37037" dirty="0">
                <a:solidFill>
                  <a:srgbClr val="1F1F1F"/>
                </a:solidFill>
                <a:latin typeface="Segoe UI"/>
                <a:cs typeface="Segoe UI"/>
              </a:rPr>
              <a:t>®</a:t>
            </a:r>
            <a:r>
              <a:rPr sz="1200" spc="15" dirty="0">
                <a:solidFill>
                  <a:srgbClr val="1F1F1F"/>
                </a:solidFill>
                <a:latin typeface="Segoe UI"/>
                <a:cs typeface="Segoe UI"/>
              </a:rPr>
              <a:t>you</a:t>
            </a: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can</a:t>
            </a:r>
            <a:endParaRPr sz="1200">
              <a:latin typeface="Segoe UI"/>
              <a:cs typeface="Segoe UI"/>
            </a:endParaRPr>
          </a:p>
          <a:p>
            <a:pPr marL="12700" marR="5080">
              <a:lnSpc>
                <a:spcPct val="171800"/>
              </a:lnSpc>
            </a:pP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earn </a:t>
            </a:r>
            <a:r>
              <a:rPr sz="1200" spc="15" dirty="0">
                <a:solidFill>
                  <a:srgbClr val="1F1F1F"/>
                </a:solidFill>
                <a:latin typeface="Segoe UI"/>
                <a:cs typeface="Segoe UI"/>
              </a:rPr>
              <a:t>up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to </a:t>
            </a: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$1,000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per family each  year for doing healthy </a:t>
            </a: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stuff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that</a:t>
            </a:r>
            <a:r>
              <a:rPr sz="1200" spc="-5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fits  into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your</a:t>
            </a:r>
            <a:r>
              <a:rPr sz="120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day.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50407" y="13461803"/>
            <a:ext cx="56515" cy="81915"/>
          </a:xfrm>
          <a:custGeom>
            <a:avLst/>
            <a:gdLst/>
            <a:ahLst/>
            <a:cxnLst/>
            <a:rect l="l" t="t" r="r" b="b"/>
            <a:pathLst>
              <a:path w="56515" h="81915">
                <a:moveTo>
                  <a:pt x="18086" y="0"/>
                </a:moveTo>
                <a:lnTo>
                  <a:pt x="16340" y="872"/>
                </a:lnTo>
                <a:lnTo>
                  <a:pt x="15467" y="872"/>
                </a:lnTo>
                <a:lnTo>
                  <a:pt x="15467" y="1745"/>
                </a:lnTo>
                <a:lnTo>
                  <a:pt x="4310" y="9752"/>
                </a:lnTo>
                <a:lnTo>
                  <a:pt x="190" y="18004"/>
                </a:lnTo>
                <a:lnTo>
                  <a:pt x="0" y="24456"/>
                </a:lnTo>
                <a:lnTo>
                  <a:pt x="2127" y="33335"/>
                </a:lnTo>
                <a:lnTo>
                  <a:pt x="4773" y="40592"/>
                </a:lnTo>
                <a:lnTo>
                  <a:pt x="7747" y="47194"/>
                </a:lnTo>
                <a:lnTo>
                  <a:pt x="10229" y="51504"/>
                </a:lnTo>
                <a:lnTo>
                  <a:pt x="11102" y="52377"/>
                </a:lnTo>
                <a:lnTo>
                  <a:pt x="17977" y="62416"/>
                </a:lnTo>
                <a:lnTo>
                  <a:pt x="22519" y="68335"/>
                </a:lnTo>
                <a:lnTo>
                  <a:pt x="26816" y="72455"/>
                </a:lnTo>
                <a:lnTo>
                  <a:pt x="32612" y="79738"/>
                </a:lnTo>
                <a:lnTo>
                  <a:pt x="37182" y="81621"/>
                </a:lnTo>
                <a:lnTo>
                  <a:pt x="42897" y="77610"/>
                </a:lnTo>
                <a:lnTo>
                  <a:pt x="52131" y="67217"/>
                </a:lnTo>
                <a:lnTo>
                  <a:pt x="53004" y="67217"/>
                </a:lnTo>
                <a:lnTo>
                  <a:pt x="53004" y="66344"/>
                </a:lnTo>
                <a:lnTo>
                  <a:pt x="53877" y="66344"/>
                </a:lnTo>
                <a:lnTo>
                  <a:pt x="55623" y="64598"/>
                </a:lnTo>
                <a:lnTo>
                  <a:pt x="56496" y="60233"/>
                </a:lnTo>
                <a:lnTo>
                  <a:pt x="54750" y="58487"/>
                </a:lnTo>
                <a:lnTo>
                  <a:pt x="52870" y="55432"/>
                </a:lnTo>
                <a:lnTo>
                  <a:pt x="28561" y="55432"/>
                </a:lnTo>
                <a:lnTo>
                  <a:pt x="23051" y="53222"/>
                </a:lnTo>
                <a:lnTo>
                  <a:pt x="17213" y="46266"/>
                </a:lnTo>
                <a:lnTo>
                  <a:pt x="14403" y="38191"/>
                </a:lnTo>
                <a:lnTo>
                  <a:pt x="14376" y="32081"/>
                </a:lnTo>
                <a:lnTo>
                  <a:pt x="15985" y="27607"/>
                </a:lnTo>
                <a:lnTo>
                  <a:pt x="18086" y="24442"/>
                </a:lnTo>
                <a:lnTo>
                  <a:pt x="21578" y="24442"/>
                </a:lnTo>
                <a:lnTo>
                  <a:pt x="23324" y="23569"/>
                </a:lnTo>
                <a:lnTo>
                  <a:pt x="25943" y="21823"/>
                </a:lnTo>
                <a:lnTo>
                  <a:pt x="27688" y="18332"/>
                </a:lnTo>
                <a:lnTo>
                  <a:pt x="26816" y="15713"/>
                </a:lnTo>
                <a:lnTo>
                  <a:pt x="21578" y="3491"/>
                </a:lnTo>
                <a:lnTo>
                  <a:pt x="20705" y="872"/>
                </a:lnTo>
                <a:lnTo>
                  <a:pt x="18086" y="0"/>
                </a:lnTo>
                <a:close/>
              </a:path>
              <a:path w="56515" h="81915">
                <a:moveTo>
                  <a:pt x="43402" y="44520"/>
                </a:moveTo>
                <a:lnTo>
                  <a:pt x="40783" y="46266"/>
                </a:lnTo>
                <a:lnTo>
                  <a:pt x="39910" y="46266"/>
                </a:lnTo>
                <a:lnTo>
                  <a:pt x="39801" y="47194"/>
                </a:lnTo>
                <a:lnTo>
                  <a:pt x="38164" y="48012"/>
                </a:lnTo>
                <a:lnTo>
                  <a:pt x="37291" y="49758"/>
                </a:lnTo>
                <a:lnTo>
                  <a:pt x="37291" y="51504"/>
                </a:lnTo>
                <a:lnTo>
                  <a:pt x="33417" y="54368"/>
                </a:lnTo>
                <a:lnTo>
                  <a:pt x="28561" y="55432"/>
                </a:lnTo>
                <a:lnTo>
                  <a:pt x="52870" y="55432"/>
                </a:lnTo>
                <a:lnTo>
                  <a:pt x="47766" y="47139"/>
                </a:lnTo>
                <a:lnTo>
                  <a:pt x="46020" y="45393"/>
                </a:lnTo>
                <a:lnTo>
                  <a:pt x="43402" y="44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1628" y="13584015"/>
            <a:ext cx="1102995" cy="199390"/>
          </a:xfrm>
          <a:custGeom>
            <a:avLst/>
            <a:gdLst/>
            <a:ahLst/>
            <a:cxnLst/>
            <a:rect l="l" t="t" r="r" b="b"/>
            <a:pathLst>
              <a:path w="1102995" h="199390">
                <a:moveTo>
                  <a:pt x="550833" y="0"/>
                </a:moveTo>
                <a:lnTo>
                  <a:pt x="475995" y="1526"/>
                </a:lnTo>
                <a:lnTo>
                  <a:pt x="404245" y="4720"/>
                </a:lnTo>
                <a:lnTo>
                  <a:pt x="336236" y="9466"/>
                </a:lnTo>
                <a:lnTo>
                  <a:pt x="272619" y="15648"/>
                </a:lnTo>
                <a:lnTo>
                  <a:pt x="214046" y="23152"/>
                </a:lnTo>
                <a:lnTo>
                  <a:pt x="161168" y="31862"/>
                </a:lnTo>
                <a:lnTo>
                  <a:pt x="114638" y="41664"/>
                </a:lnTo>
                <a:lnTo>
                  <a:pt x="75106" y="52441"/>
                </a:lnTo>
                <a:lnTo>
                  <a:pt x="19645" y="76464"/>
                </a:lnTo>
                <a:lnTo>
                  <a:pt x="0" y="103008"/>
                </a:lnTo>
                <a:lnTo>
                  <a:pt x="5037" y="116484"/>
                </a:lnTo>
                <a:lnTo>
                  <a:pt x="43361" y="141459"/>
                </a:lnTo>
                <a:lnTo>
                  <a:pt x="114966" y="163051"/>
                </a:lnTo>
                <a:lnTo>
                  <a:pt x="161605" y="172299"/>
                </a:lnTo>
                <a:lnTo>
                  <a:pt x="214591" y="180364"/>
                </a:lnTo>
                <a:lnTo>
                  <a:pt x="273266" y="187135"/>
                </a:lnTo>
                <a:lnTo>
                  <a:pt x="336973" y="192499"/>
                </a:lnTo>
                <a:lnTo>
                  <a:pt x="405054" y="196345"/>
                </a:lnTo>
                <a:lnTo>
                  <a:pt x="476850" y="198560"/>
                </a:lnTo>
                <a:lnTo>
                  <a:pt x="551706" y="199033"/>
                </a:lnTo>
                <a:lnTo>
                  <a:pt x="626544" y="197506"/>
                </a:lnTo>
                <a:lnTo>
                  <a:pt x="698293" y="194312"/>
                </a:lnTo>
                <a:lnTo>
                  <a:pt x="766302" y="189567"/>
                </a:lnTo>
                <a:lnTo>
                  <a:pt x="829919" y="183384"/>
                </a:lnTo>
                <a:lnTo>
                  <a:pt x="888492" y="175880"/>
                </a:lnTo>
                <a:lnTo>
                  <a:pt x="941370" y="167170"/>
                </a:lnTo>
                <a:lnTo>
                  <a:pt x="987901" y="157368"/>
                </a:lnTo>
                <a:lnTo>
                  <a:pt x="1027432" y="146591"/>
                </a:lnTo>
                <a:lnTo>
                  <a:pt x="1082893" y="122569"/>
                </a:lnTo>
                <a:lnTo>
                  <a:pt x="1102539" y="96024"/>
                </a:lnTo>
                <a:lnTo>
                  <a:pt x="1097301" y="82549"/>
                </a:lnTo>
                <a:lnTo>
                  <a:pt x="1058686" y="57573"/>
                </a:lnTo>
                <a:lnTo>
                  <a:pt x="986936" y="35981"/>
                </a:lnTo>
                <a:lnTo>
                  <a:pt x="940279" y="26734"/>
                </a:lnTo>
                <a:lnTo>
                  <a:pt x="887311" y="18668"/>
                </a:lnTo>
                <a:lnTo>
                  <a:pt x="828690" y="11898"/>
                </a:lnTo>
                <a:lnTo>
                  <a:pt x="765074" y="6533"/>
                </a:lnTo>
                <a:lnTo>
                  <a:pt x="697121" y="2687"/>
                </a:lnTo>
                <a:lnTo>
                  <a:pt x="625488" y="472"/>
                </a:lnTo>
                <a:lnTo>
                  <a:pt x="550833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1066" y="12882162"/>
            <a:ext cx="927100" cy="769620"/>
          </a:xfrm>
          <a:custGeom>
            <a:avLst/>
            <a:gdLst/>
            <a:ahLst/>
            <a:cxnLst/>
            <a:rect l="l" t="t" r="r" b="b"/>
            <a:pathLst>
              <a:path w="927100" h="769619">
                <a:moveTo>
                  <a:pt x="443459" y="0"/>
                </a:moveTo>
                <a:lnTo>
                  <a:pt x="0" y="287201"/>
                </a:lnTo>
                <a:lnTo>
                  <a:pt x="21823" y="769071"/>
                </a:lnTo>
                <a:lnTo>
                  <a:pt x="927075" y="723677"/>
                </a:lnTo>
                <a:lnTo>
                  <a:pt x="905251" y="240934"/>
                </a:lnTo>
                <a:lnTo>
                  <a:pt x="443459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84301" y="12800104"/>
            <a:ext cx="415925" cy="805815"/>
          </a:xfrm>
          <a:custGeom>
            <a:avLst/>
            <a:gdLst/>
            <a:ahLst/>
            <a:cxnLst/>
            <a:rect l="l" t="t" r="r" b="b"/>
            <a:pathLst>
              <a:path w="415925" h="805815">
                <a:moveTo>
                  <a:pt x="59360" y="0"/>
                </a:moveTo>
                <a:lnTo>
                  <a:pt x="0" y="776054"/>
                </a:lnTo>
                <a:lnTo>
                  <a:pt x="356164" y="805735"/>
                </a:lnTo>
                <a:lnTo>
                  <a:pt x="415525" y="36664"/>
                </a:lnTo>
                <a:lnTo>
                  <a:pt x="59360" y="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8346" y="12855974"/>
            <a:ext cx="339725" cy="693420"/>
          </a:xfrm>
          <a:custGeom>
            <a:avLst/>
            <a:gdLst/>
            <a:ahLst/>
            <a:cxnLst/>
            <a:rect l="l" t="t" r="r" b="b"/>
            <a:pathLst>
              <a:path w="339725" h="693419">
                <a:moveTo>
                  <a:pt x="117848" y="0"/>
                </a:moveTo>
                <a:lnTo>
                  <a:pt x="101016" y="23406"/>
                </a:lnTo>
                <a:lnTo>
                  <a:pt x="87949" y="36664"/>
                </a:lnTo>
                <a:lnTo>
                  <a:pt x="71936" y="44684"/>
                </a:lnTo>
                <a:lnTo>
                  <a:pt x="46266" y="52377"/>
                </a:lnTo>
                <a:lnTo>
                  <a:pt x="0" y="667808"/>
                </a:lnTo>
                <a:lnTo>
                  <a:pt x="292439" y="693124"/>
                </a:lnTo>
                <a:lnTo>
                  <a:pt x="339578" y="76819"/>
                </a:lnTo>
                <a:lnTo>
                  <a:pt x="329157" y="67517"/>
                </a:lnTo>
                <a:lnTo>
                  <a:pt x="321683" y="58051"/>
                </a:lnTo>
                <a:lnTo>
                  <a:pt x="313553" y="42692"/>
                </a:lnTo>
                <a:lnTo>
                  <a:pt x="301168" y="15713"/>
                </a:lnTo>
                <a:lnTo>
                  <a:pt x="117848" y="0"/>
                </a:lnTo>
                <a:close/>
              </a:path>
            </a:pathLst>
          </a:custGeom>
          <a:solidFill>
            <a:srgbClr val="94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4612" y="13068971"/>
            <a:ext cx="250190" cy="262255"/>
          </a:xfrm>
          <a:custGeom>
            <a:avLst/>
            <a:gdLst/>
            <a:ahLst/>
            <a:cxnLst/>
            <a:rect l="l" t="t" r="r" b="b"/>
            <a:pathLst>
              <a:path w="250190" h="262255">
                <a:moveTo>
                  <a:pt x="124832" y="0"/>
                </a:moveTo>
                <a:lnTo>
                  <a:pt x="76911" y="9586"/>
                </a:lnTo>
                <a:lnTo>
                  <a:pt x="36559" y="38348"/>
                </a:lnTo>
                <a:lnTo>
                  <a:pt x="9139" y="80675"/>
                </a:lnTo>
                <a:lnTo>
                  <a:pt x="0" y="130942"/>
                </a:lnTo>
                <a:lnTo>
                  <a:pt x="2284" y="157069"/>
                </a:lnTo>
                <a:lnTo>
                  <a:pt x="20564" y="203367"/>
                </a:lnTo>
                <a:lnTo>
                  <a:pt x="55790" y="240315"/>
                </a:lnTo>
                <a:lnTo>
                  <a:pt x="99924" y="259489"/>
                </a:lnTo>
                <a:lnTo>
                  <a:pt x="124832" y="261885"/>
                </a:lnTo>
                <a:lnTo>
                  <a:pt x="149739" y="259489"/>
                </a:lnTo>
                <a:lnTo>
                  <a:pt x="193874" y="240315"/>
                </a:lnTo>
                <a:lnTo>
                  <a:pt x="229099" y="203367"/>
                </a:lnTo>
                <a:lnTo>
                  <a:pt x="247379" y="157069"/>
                </a:lnTo>
                <a:lnTo>
                  <a:pt x="249664" y="130942"/>
                </a:lnTo>
                <a:lnTo>
                  <a:pt x="247379" y="104816"/>
                </a:lnTo>
                <a:lnTo>
                  <a:pt x="229099" y="58518"/>
                </a:lnTo>
                <a:lnTo>
                  <a:pt x="193874" y="21569"/>
                </a:lnTo>
                <a:lnTo>
                  <a:pt x="149739" y="2396"/>
                </a:lnTo>
                <a:lnTo>
                  <a:pt x="124832" y="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8743" y="12850736"/>
            <a:ext cx="546735" cy="850265"/>
          </a:xfrm>
          <a:custGeom>
            <a:avLst/>
            <a:gdLst/>
            <a:ahLst/>
            <a:cxnLst/>
            <a:rect l="l" t="t" r="r" b="b"/>
            <a:pathLst>
              <a:path w="546735" h="850265">
                <a:moveTo>
                  <a:pt x="206016" y="0"/>
                </a:moveTo>
                <a:lnTo>
                  <a:pt x="0" y="745501"/>
                </a:lnTo>
                <a:lnTo>
                  <a:pt x="342197" y="850255"/>
                </a:lnTo>
                <a:lnTo>
                  <a:pt x="359079" y="789149"/>
                </a:lnTo>
                <a:lnTo>
                  <a:pt x="322992" y="789149"/>
                </a:lnTo>
                <a:lnTo>
                  <a:pt x="41901" y="702726"/>
                </a:lnTo>
                <a:lnTo>
                  <a:pt x="206016" y="109992"/>
                </a:lnTo>
                <a:lnTo>
                  <a:pt x="232791" y="107959"/>
                </a:lnTo>
                <a:lnTo>
                  <a:pt x="249991" y="103554"/>
                </a:lnTo>
                <a:lnTo>
                  <a:pt x="265063" y="93419"/>
                </a:lnTo>
                <a:lnTo>
                  <a:pt x="285455" y="74200"/>
                </a:lnTo>
                <a:lnTo>
                  <a:pt x="433878" y="74200"/>
                </a:lnTo>
                <a:lnTo>
                  <a:pt x="206016" y="0"/>
                </a:lnTo>
                <a:close/>
              </a:path>
              <a:path w="546735" h="850265">
                <a:moveTo>
                  <a:pt x="433878" y="74200"/>
                </a:moveTo>
                <a:lnTo>
                  <a:pt x="285455" y="74200"/>
                </a:lnTo>
                <a:lnTo>
                  <a:pt x="460918" y="128324"/>
                </a:lnTo>
                <a:lnTo>
                  <a:pt x="468189" y="157376"/>
                </a:lnTo>
                <a:lnTo>
                  <a:pt x="473249" y="174154"/>
                </a:lnTo>
                <a:lnTo>
                  <a:pt x="478473" y="185038"/>
                </a:lnTo>
                <a:lnTo>
                  <a:pt x="486234" y="196414"/>
                </a:lnTo>
                <a:lnTo>
                  <a:pt x="322992" y="789149"/>
                </a:lnTo>
                <a:lnTo>
                  <a:pt x="359079" y="789149"/>
                </a:lnTo>
                <a:lnTo>
                  <a:pt x="546468" y="110864"/>
                </a:lnTo>
                <a:lnTo>
                  <a:pt x="433878" y="7420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1518" y="12924937"/>
            <a:ext cx="445770" cy="715010"/>
          </a:xfrm>
          <a:custGeom>
            <a:avLst/>
            <a:gdLst/>
            <a:ahLst/>
            <a:cxnLst/>
            <a:rect l="l" t="t" r="r" b="b"/>
            <a:pathLst>
              <a:path w="445769" h="715009">
                <a:moveTo>
                  <a:pt x="243553" y="0"/>
                </a:moveTo>
                <a:lnTo>
                  <a:pt x="216410" y="19586"/>
                </a:lnTo>
                <a:lnTo>
                  <a:pt x="190740" y="30335"/>
                </a:lnTo>
                <a:lnTo>
                  <a:pt x="171617" y="34863"/>
                </a:lnTo>
                <a:lnTo>
                  <a:pt x="164115" y="35791"/>
                </a:lnTo>
                <a:lnTo>
                  <a:pt x="0" y="628525"/>
                </a:lnTo>
                <a:lnTo>
                  <a:pt x="281090" y="714948"/>
                </a:lnTo>
                <a:lnTo>
                  <a:pt x="346829" y="477518"/>
                </a:lnTo>
                <a:lnTo>
                  <a:pt x="244099" y="477518"/>
                </a:lnTo>
                <a:lnTo>
                  <a:pt x="194668" y="473140"/>
                </a:lnTo>
                <a:lnTo>
                  <a:pt x="150748" y="449120"/>
                </a:lnTo>
                <a:lnTo>
                  <a:pt x="120249" y="410615"/>
                </a:lnTo>
                <a:lnTo>
                  <a:pt x="105790" y="362780"/>
                </a:lnTo>
                <a:lnTo>
                  <a:pt x="109992" y="310771"/>
                </a:lnTo>
                <a:lnTo>
                  <a:pt x="132907" y="264572"/>
                </a:lnTo>
                <a:lnTo>
                  <a:pt x="169571" y="232532"/>
                </a:lnTo>
                <a:lnTo>
                  <a:pt x="215073" y="217351"/>
                </a:lnTo>
                <a:lnTo>
                  <a:pt x="418864" y="217351"/>
                </a:lnTo>
                <a:lnTo>
                  <a:pt x="445205" y="122213"/>
                </a:lnTo>
                <a:lnTo>
                  <a:pt x="435221" y="103840"/>
                </a:lnTo>
                <a:lnTo>
                  <a:pt x="426873" y="81293"/>
                </a:lnTo>
                <a:lnTo>
                  <a:pt x="421145" y="62184"/>
                </a:lnTo>
                <a:lnTo>
                  <a:pt x="419017" y="54123"/>
                </a:lnTo>
                <a:lnTo>
                  <a:pt x="243553" y="0"/>
                </a:lnTo>
                <a:close/>
              </a:path>
              <a:path w="445769" h="715009">
                <a:moveTo>
                  <a:pt x="418864" y="217351"/>
                </a:moveTo>
                <a:lnTo>
                  <a:pt x="215073" y="217351"/>
                </a:lnTo>
                <a:lnTo>
                  <a:pt x="264504" y="221729"/>
                </a:lnTo>
                <a:lnTo>
                  <a:pt x="308056" y="245872"/>
                </a:lnTo>
                <a:lnTo>
                  <a:pt x="338596" y="284582"/>
                </a:lnTo>
                <a:lnTo>
                  <a:pt x="353259" y="332458"/>
                </a:lnTo>
                <a:lnTo>
                  <a:pt x="349181" y="384099"/>
                </a:lnTo>
                <a:lnTo>
                  <a:pt x="326266" y="430297"/>
                </a:lnTo>
                <a:lnTo>
                  <a:pt x="289602" y="462337"/>
                </a:lnTo>
                <a:lnTo>
                  <a:pt x="244099" y="477518"/>
                </a:lnTo>
                <a:lnTo>
                  <a:pt x="346829" y="477518"/>
                </a:lnTo>
                <a:lnTo>
                  <a:pt x="418864" y="217351"/>
                </a:lnTo>
                <a:close/>
              </a:path>
            </a:pathLst>
          </a:custGeom>
          <a:solidFill>
            <a:srgbClr val="94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7142" y="13141433"/>
            <a:ext cx="248285" cy="262255"/>
          </a:xfrm>
          <a:custGeom>
            <a:avLst/>
            <a:gdLst/>
            <a:ahLst/>
            <a:cxnLst/>
            <a:rect l="l" t="t" r="r" b="b"/>
            <a:pathLst>
              <a:path w="248284" h="262255">
                <a:moveTo>
                  <a:pt x="123959" y="0"/>
                </a:moveTo>
                <a:lnTo>
                  <a:pt x="76374" y="9586"/>
                </a:lnTo>
                <a:lnTo>
                  <a:pt x="36306" y="38348"/>
                </a:lnTo>
                <a:lnTo>
                  <a:pt x="9075" y="80675"/>
                </a:lnTo>
                <a:lnTo>
                  <a:pt x="0" y="130942"/>
                </a:lnTo>
                <a:lnTo>
                  <a:pt x="2268" y="157069"/>
                </a:lnTo>
                <a:lnTo>
                  <a:pt x="20420" y="203367"/>
                </a:lnTo>
                <a:lnTo>
                  <a:pt x="55400" y="240315"/>
                </a:lnTo>
                <a:lnTo>
                  <a:pt x="99227" y="259489"/>
                </a:lnTo>
                <a:lnTo>
                  <a:pt x="123959" y="261885"/>
                </a:lnTo>
                <a:lnTo>
                  <a:pt x="148691" y="259489"/>
                </a:lnTo>
                <a:lnTo>
                  <a:pt x="192517" y="240315"/>
                </a:lnTo>
                <a:lnTo>
                  <a:pt x="227497" y="203367"/>
                </a:lnTo>
                <a:lnTo>
                  <a:pt x="245649" y="157069"/>
                </a:lnTo>
                <a:lnTo>
                  <a:pt x="247918" y="130942"/>
                </a:lnTo>
                <a:lnTo>
                  <a:pt x="245649" y="104816"/>
                </a:lnTo>
                <a:lnTo>
                  <a:pt x="227497" y="58518"/>
                </a:lnTo>
                <a:lnTo>
                  <a:pt x="192517" y="21569"/>
                </a:lnTo>
                <a:lnTo>
                  <a:pt x="148691" y="2396"/>
                </a:lnTo>
                <a:lnTo>
                  <a:pt x="123959" y="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2251" y="12835022"/>
            <a:ext cx="504190" cy="831215"/>
          </a:xfrm>
          <a:custGeom>
            <a:avLst/>
            <a:gdLst/>
            <a:ahLst/>
            <a:cxnLst/>
            <a:rect l="l" t="t" r="r" b="b"/>
            <a:pathLst>
              <a:path w="504190" h="831215">
                <a:moveTo>
                  <a:pt x="350054" y="0"/>
                </a:moveTo>
                <a:lnTo>
                  <a:pt x="0" y="71582"/>
                </a:lnTo>
                <a:lnTo>
                  <a:pt x="155385" y="831050"/>
                </a:lnTo>
                <a:lnTo>
                  <a:pt x="503693" y="752485"/>
                </a:lnTo>
                <a:lnTo>
                  <a:pt x="350054" y="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2009" y="12892637"/>
            <a:ext cx="409575" cy="715010"/>
          </a:xfrm>
          <a:custGeom>
            <a:avLst/>
            <a:gdLst/>
            <a:ahLst/>
            <a:cxnLst/>
            <a:rect l="l" t="t" r="r" b="b"/>
            <a:pathLst>
              <a:path w="409575" h="715009">
                <a:moveTo>
                  <a:pt x="233078" y="0"/>
                </a:moveTo>
                <a:lnTo>
                  <a:pt x="54123" y="40155"/>
                </a:lnTo>
                <a:lnTo>
                  <a:pt x="44438" y="67299"/>
                </a:lnTo>
                <a:lnTo>
                  <a:pt x="35572" y="83803"/>
                </a:lnTo>
                <a:lnTo>
                  <a:pt x="22451" y="96379"/>
                </a:lnTo>
                <a:lnTo>
                  <a:pt x="0" y="111737"/>
                </a:lnTo>
                <a:lnTo>
                  <a:pt x="123086" y="714948"/>
                </a:lnTo>
                <a:lnTo>
                  <a:pt x="409414" y="650349"/>
                </a:lnTo>
                <a:lnTo>
                  <a:pt x="286328" y="47139"/>
                </a:lnTo>
                <a:lnTo>
                  <a:pt x="274202" y="41001"/>
                </a:lnTo>
                <a:lnTo>
                  <a:pt x="264613" y="34045"/>
                </a:lnTo>
                <a:lnTo>
                  <a:pt x="252569" y="21851"/>
                </a:lnTo>
                <a:lnTo>
                  <a:pt x="233078" y="0"/>
                </a:lnTo>
                <a:close/>
              </a:path>
            </a:pathLst>
          </a:custGeom>
          <a:solidFill>
            <a:srgbClr val="94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856" y="13116469"/>
            <a:ext cx="244475" cy="257175"/>
          </a:xfrm>
          <a:custGeom>
            <a:avLst/>
            <a:gdLst/>
            <a:ahLst/>
            <a:cxnLst/>
            <a:rect l="l" t="t" r="r" b="b"/>
            <a:pathLst>
              <a:path w="244475" h="257175">
                <a:moveTo>
                  <a:pt x="144951" y="0"/>
                </a:moveTo>
                <a:lnTo>
                  <a:pt x="95997" y="518"/>
                </a:lnTo>
                <a:lnTo>
                  <a:pt x="50685" y="21114"/>
                </a:lnTo>
                <a:lnTo>
                  <a:pt x="17650" y="57260"/>
                </a:lnTo>
                <a:lnTo>
                  <a:pt x="0" y="103881"/>
                </a:lnTo>
                <a:lnTo>
                  <a:pt x="845" y="155903"/>
                </a:lnTo>
                <a:lnTo>
                  <a:pt x="20337" y="203507"/>
                </a:lnTo>
                <a:lnTo>
                  <a:pt x="54641" y="238179"/>
                </a:lnTo>
                <a:lnTo>
                  <a:pt x="98930" y="256811"/>
                </a:lnTo>
                <a:lnTo>
                  <a:pt x="148374" y="256293"/>
                </a:lnTo>
                <a:lnTo>
                  <a:pt x="193686" y="235697"/>
                </a:lnTo>
                <a:lnTo>
                  <a:pt x="226722" y="199551"/>
                </a:lnTo>
                <a:lnTo>
                  <a:pt x="244372" y="152930"/>
                </a:lnTo>
                <a:lnTo>
                  <a:pt x="243526" y="100907"/>
                </a:lnTo>
                <a:lnTo>
                  <a:pt x="223544" y="53304"/>
                </a:lnTo>
                <a:lnTo>
                  <a:pt x="189076" y="18632"/>
                </a:lnTo>
                <a:lnTo>
                  <a:pt x="144951" y="0"/>
                </a:lnTo>
                <a:close/>
              </a:path>
            </a:pathLst>
          </a:custGeom>
          <a:solidFill>
            <a:srgbClr val="2A8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5431" y="13190314"/>
            <a:ext cx="905510" cy="303530"/>
          </a:xfrm>
          <a:custGeom>
            <a:avLst/>
            <a:gdLst/>
            <a:ahLst/>
            <a:cxnLst/>
            <a:rect l="l" t="t" r="r" b="b"/>
            <a:pathLst>
              <a:path w="905510" h="303530">
                <a:moveTo>
                  <a:pt x="0" y="28807"/>
                </a:moveTo>
                <a:lnTo>
                  <a:pt x="0" y="47139"/>
                </a:lnTo>
                <a:lnTo>
                  <a:pt x="488853" y="302914"/>
                </a:lnTo>
                <a:lnTo>
                  <a:pt x="612137" y="217365"/>
                </a:lnTo>
                <a:lnTo>
                  <a:pt x="460046" y="217365"/>
                </a:lnTo>
                <a:lnTo>
                  <a:pt x="0" y="28807"/>
                </a:lnTo>
                <a:close/>
              </a:path>
              <a:path w="905510" h="303530">
                <a:moveTo>
                  <a:pt x="905251" y="0"/>
                </a:moveTo>
                <a:lnTo>
                  <a:pt x="460046" y="217365"/>
                </a:lnTo>
                <a:lnTo>
                  <a:pt x="612137" y="217365"/>
                </a:lnTo>
                <a:lnTo>
                  <a:pt x="905251" y="13967"/>
                </a:lnTo>
                <a:lnTo>
                  <a:pt x="905251" y="0"/>
                </a:lnTo>
                <a:close/>
              </a:path>
            </a:pathLst>
          </a:custGeom>
          <a:solidFill>
            <a:srgbClr val="000000">
              <a:alpha val="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2882" y="13151904"/>
            <a:ext cx="798830" cy="574675"/>
          </a:xfrm>
          <a:custGeom>
            <a:avLst/>
            <a:gdLst/>
            <a:ahLst/>
            <a:cxnLst/>
            <a:rect l="l" t="t" r="r" b="b"/>
            <a:pathLst>
              <a:path w="798830" h="574675">
                <a:moveTo>
                  <a:pt x="775181" y="0"/>
                </a:moveTo>
                <a:lnTo>
                  <a:pt x="0" y="574402"/>
                </a:lnTo>
                <a:lnTo>
                  <a:pt x="798751" y="534247"/>
                </a:lnTo>
                <a:lnTo>
                  <a:pt x="77518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1939" y="13199916"/>
            <a:ext cx="823594" cy="533400"/>
          </a:xfrm>
          <a:custGeom>
            <a:avLst/>
            <a:gdLst/>
            <a:ahLst/>
            <a:cxnLst/>
            <a:rect l="l" t="t" r="r" b="b"/>
            <a:pathLst>
              <a:path w="823594" h="533400">
                <a:moveTo>
                  <a:pt x="0" y="0"/>
                </a:moveTo>
                <a:lnTo>
                  <a:pt x="24442" y="533374"/>
                </a:lnTo>
                <a:lnTo>
                  <a:pt x="823194" y="493218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78096" y="13460057"/>
            <a:ext cx="390525" cy="233679"/>
          </a:xfrm>
          <a:custGeom>
            <a:avLst/>
            <a:gdLst/>
            <a:ahLst/>
            <a:cxnLst/>
            <a:rect l="l" t="t" r="r" b="b"/>
            <a:pathLst>
              <a:path w="390525" h="233680">
                <a:moveTo>
                  <a:pt x="21823" y="0"/>
                </a:moveTo>
                <a:lnTo>
                  <a:pt x="0" y="19204"/>
                </a:lnTo>
                <a:lnTo>
                  <a:pt x="350054" y="233078"/>
                </a:lnTo>
                <a:lnTo>
                  <a:pt x="390209" y="228713"/>
                </a:lnTo>
                <a:lnTo>
                  <a:pt x="21823" y="0"/>
                </a:lnTo>
                <a:close/>
              </a:path>
            </a:pathLst>
          </a:custGeom>
          <a:solidFill>
            <a:srgbClr val="000000">
              <a:alpha val="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51546" y="14406337"/>
            <a:ext cx="2197735" cy="523875"/>
          </a:xfrm>
          <a:custGeom>
            <a:avLst/>
            <a:gdLst/>
            <a:ahLst/>
            <a:cxnLst/>
            <a:rect l="l" t="t" r="r" b="b"/>
            <a:pathLst>
              <a:path w="2197735" h="523875">
                <a:moveTo>
                  <a:pt x="2171033" y="0"/>
                </a:moveTo>
                <a:lnTo>
                  <a:pt x="26188" y="0"/>
                </a:lnTo>
                <a:lnTo>
                  <a:pt x="15835" y="2005"/>
                </a:lnTo>
                <a:lnTo>
                  <a:pt x="7529" y="7529"/>
                </a:lnTo>
                <a:lnTo>
                  <a:pt x="2005" y="15835"/>
                </a:lnTo>
                <a:lnTo>
                  <a:pt x="0" y="26188"/>
                </a:lnTo>
                <a:lnTo>
                  <a:pt x="0" y="497583"/>
                </a:lnTo>
                <a:lnTo>
                  <a:pt x="2005" y="507935"/>
                </a:lnTo>
                <a:lnTo>
                  <a:pt x="7529" y="516242"/>
                </a:lnTo>
                <a:lnTo>
                  <a:pt x="15835" y="521766"/>
                </a:lnTo>
                <a:lnTo>
                  <a:pt x="26188" y="523771"/>
                </a:lnTo>
                <a:lnTo>
                  <a:pt x="2171033" y="523771"/>
                </a:lnTo>
                <a:lnTo>
                  <a:pt x="2181385" y="521766"/>
                </a:lnTo>
                <a:lnTo>
                  <a:pt x="2189692" y="516242"/>
                </a:lnTo>
                <a:lnTo>
                  <a:pt x="2195216" y="507935"/>
                </a:lnTo>
                <a:lnTo>
                  <a:pt x="2197221" y="497583"/>
                </a:lnTo>
                <a:lnTo>
                  <a:pt x="2197221" y="26188"/>
                </a:lnTo>
                <a:lnTo>
                  <a:pt x="2195216" y="15835"/>
                </a:lnTo>
                <a:lnTo>
                  <a:pt x="2189692" y="7529"/>
                </a:lnTo>
                <a:lnTo>
                  <a:pt x="2181385" y="2005"/>
                </a:lnTo>
                <a:lnTo>
                  <a:pt x="217103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368567" y="14582779"/>
            <a:ext cx="8832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Start</a:t>
            </a:r>
            <a:r>
              <a:rPr sz="11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Earning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48697" y="14406337"/>
            <a:ext cx="2197735" cy="523875"/>
          </a:xfrm>
          <a:custGeom>
            <a:avLst/>
            <a:gdLst/>
            <a:ahLst/>
            <a:cxnLst/>
            <a:rect l="l" t="t" r="r" b="b"/>
            <a:pathLst>
              <a:path w="2197735" h="523875">
                <a:moveTo>
                  <a:pt x="2171033" y="0"/>
                </a:moveTo>
                <a:lnTo>
                  <a:pt x="26188" y="0"/>
                </a:lnTo>
                <a:lnTo>
                  <a:pt x="15835" y="2005"/>
                </a:lnTo>
                <a:lnTo>
                  <a:pt x="7529" y="7529"/>
                </a:lnTo>
                <a:lnTo>
                  <a:pt x="2005" y="15835"/>
                </a:lnTo>
                <a:lnTo>
                  <a:pt x="0" y="26188"/>
                </a:lnTo>
                <a:lnTo>
                  <a:pt x="0" y="497583"/>
                </a:lnTo>
                <a:lnTo>
                  <a:pt x="2005" y="507935"/>
                </a:lnTo>
                <a:lnTo>
                  <a:pt x="7529" y="516242"/>
                </a:lnTo>
                <a:lnTo>
                  <a:pt x="15835" y="521766"/>
                </a:lnTo>
                <a:lnTo>
                  <a:pt x="26188" y="523771"/>
                </a:lnTo>
                <a:lnTo>
                  <a:pt x="2171033" y="523771"/>
                </a:lnTo>
                <a:lnTo>
                  <a:pt x="2181017" y="521766"/>
                </a:lnTo>
                <a:lnTo>
                  <a:pt x="2189365" y="516242"/>
                </a:lnTo>
                <a:lnTo>
                  <a:pt x="2190193" y="515042"/>
                </a:lnTo>
                <a:lnTo>
                  <a:pt x="16586" y="515042"/>
                </a:lnTo>
                <a:lnTo>
                  <a:pt x="8729" y="507185"/>
                </a:lnTo>
                <a:lnTo>
                  <a:pt x="8729" y="16586"/>
                </a:lnTo>
                <a:lnTo>
                  <a:pt x="16586" y="8729"/>
                </a:lnTo>
                <a:lnTo>
                  <a:pt x="2189964" y="8729"/>
                </a:lnTo>
                <a:lnTo>
                  <a:pt x="2189365" y="7856"/>
                </a:lnTo>
                <a:lnTo>
                  <a:pt x="2181017" y="2127"/>
                </a:lnTo>
                <a:lnTo>
                  <a:pt x="2171033" y="0"/>
                </a:lnTo>
                <a:close/>
              </a:path>
              <a:path w="2197735" h="523875">
                <a:moveTo>
                  <a:pt x="2189964" y="8729"/>
                </a:moveTo>
                <a:lnTo>
                  <a:pt x="2180635" y="8729"/>
                </a:lnTo>
                <a:lnTo>
                  <a:pt x="2188492" y="16586"/>
                </a:lnTo>
                <a:lnTo>
                  <a:pt x="2188492" y="507185"/>
                </a:lnTo>
                <a:lnTo>
                  <a:pt x="2180635" y="515042"/>
                </a:lnTo>
                <a:lnTo>
                  <a:pt x="2190193" y="515042"/>
                </a:lnTo>
                <a:lnTo>
                  <a:pt x="2195093" y="507935"/>
                </a:lnTo>
                <a:lnTo>
                  <a:pt x="2197221" y="497583"/>
                </a:lnTo>
                <a:lnTo>
                  <a:pt x="2197221" y="26188"/>
                </a:lnTo>
                <a:lnTo>
                  <a:pt x="2195093" y="16204"/>
                </a:lnTo>
                <a:lnTo>
                  <a:pt x="2189964" y="8729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913005" y="14582779"/>
            <a:ext cx="11734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079C3"/>
                </a:solidFill>
                <a:latin typeface="Segoe UI"/>
                <a:cs typeface="Segoe UI"/>
              </a:rPr>
              <a:t>Learn how to</a:t>
            </a:r>
            <a:r>
              <a:rPr sz="1100" b="1" spc="-6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0079C3"/>
                </a:solidFill>
                <a:latin typeface="Segoe UI"/>
                <a:cs typeface="Segoe UI"/>
              </a:rPr>
              <a:t>join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19290" y="11767401"/>
            <a:ext cx="4754973" cy="33381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638355" y="11939828"/>
            <a:ext cx="25190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0" dirty="0">
                <a:solidFill>
                  <a:srgbClr val="333333"/>
                </a:solidFill>
                <a:latin typeface="Segoe UI"/>
                <a:cs typeface="Segoe UI"/>
              </a:rPr>
              <a:t>Treatment </a:t>
            </a:r>
            <a:r>
              <a:rPr sz="1650" b="1" dirty="0">
                <a:solidFill>
                  <a:srgbClr val="333333"/>
                </a:solidFill>
                <a:latin typeface="Segoe UI"/>
                <a:cs typeface="Segoe UI"/>
              </a:rPr>
              <a:t>cost</a:t>
            </a:r>
            <a:r>
              <a:rPr sz="1650" b="1" spc="-3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50" b="1" spc="-5" dirty="0">
                <a:solidFill>
                  <a:srgbClr val="333333"/>
                </a:solidFill>
                <a:latin typeface="Segoe UI"/>
                <a:cs typeface="Segoe UI"/>
              </a:rPr>
              <a:t>calculator</a:t>
            </a:r>
            <a:endParaRPr sz="1650">
              <a:latin typeface="Segoe UI"/>
              <a:cs typeface="Segoe UI"/>
            </a:endParaRPr>
          </a:p>
        </p:txBody>
      </p:sp>
      <p:sp>
        <p:nvSpPr>
          <p:cNvPr id="90" name="object 90"/>
          <p:cNvSpPr txBox="1"/>
          <p:nvPr/>
        </p:nvSpPr>
        <p:spPr>
          <a:xfrm rot="60000">
            <a:off x="6336874" y="13067380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7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1" name="object 91"/>
          <p:cNvSpPr txBox="1"/>
          <p:nvPr/>
        </p:nvSpPr>
        <p:spPr>
          <a:xfrm rot="60000">
            <a:off x="6333600" y="13232406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4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 rot="60000">
            <a:off x="6330395" y="13395385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1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3" name="object 93"/>
          <p:cNvSpPr txBox="1"/>
          <p:nvPr/>
        </p:nvSpPr>
        <p:spPr>
          <a:xfrm rot="60000">
            <a:off x="6327139" y="13560429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0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4" name="object 94"/>
          <p:cNvSpPr txBox="1"/>
          <p:nvPr/>
        </p:nvSpPr>
        <p:spPr>
          <a:xfrm rot="60000">
            <a:off x="6500860" y="13070484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8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5" name="object 95"/>
          <p:cNvSpPr txBox="1"/>
          <p:nvPr/>
        </p:nvSpPr>
        <p:spPr>
          <a:xfrm rot="60000">
            <a:off x="6497620" y="13235509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5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6" name="object 96"/>
          <p:cNvSpPr txBox="1"/>
          <p:nvPr/>
        </p:nvSpPr>
        <p:spPr>
          <a:xfrm rot="60000">
            <a:off x="6494432" y="13398523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2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7" name="object 97"/>
          <p:cNvSpPr txBox="1"/>
          <p:nvPr/>
        </p:nvSpPr>
        <p:spPr>
          <a:xfrm rot="60000">
            <a:off x="6496351" y="13563539"/>
            <a:ext cx="8072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dirty="0">
                <a:solidFill>
                  <a:srgbClr val="E6E6E6"/>
                </a:solidFill>
                <a:latin typeface="Segoe UI"/>
                <a:cs typeface="Segoe UI"/>
              </a:rPr>
              <a:t>.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8" name="object 98"/>
          <p:cNvSpPr txBox="1"/>
          <p:nvPr/>
        </p:nvSpPr>
        <p:spPr>
          <a:xfrm rot="60000">
            <a:off x="6662834" y="13073569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9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99" name="object 99"/>
          <p:cNvSpPr txBox="1"/>
          <p:nvPr/>
        </p:nvSpPr>
        <p:spPr>
          <a:xfrm rot="60000">
            <a:off x="6659576" y="13238596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6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0" name="object 100"/>
          <p:cNvSpPr txBox="1"/>
          <p:nvPr/>
        </p:nvSpPr>
        <p:spPr>
          <a:xfrm rot="60000">
            <a:off x="6656354" y="13401575"/>
            <a:ext cx="89802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3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1" name="object 101"/>
          <p:cNvSpPr txBox="1"/>
          <p:nvPr/>
        </p:nvSpPr>
        <p:spPr>
          <a:xfrm rot="60000">
            <a:off x="6652032" y="13566644"/>
            <a:ext cx="95463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=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2" name="object 102"/>
          <p:cNvSpPr txBox="1"/>
          <p:nvPr/>
        </p:nvSpPr>
        <p:spPr>
          <a:xfrm rot="60000">
            <a:off x="6820001" y="13076525"/>
            <a:ext cx="86927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0" dirty="0">
                <a:solidFill>
                  <a:srgbClr val="E6E6E6"/>
                </a:solidFill>
                <a:latin typeface="Segoe UI"/>
                <a:cs typeface="Segoe UI"/>
              </a:rPr>
              <a:t>x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3" name="object 103"/>
          <p:cNvSpPr txBox="1"/>
          <p:nvPr/>
        </p:nvSpPr>
        <p:spPr>
          <a:xfrm rot="60000">
            <a:off x="6820175" y="13241633"/>
            <a:ext cx="88319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0" dirty="0">
                <a:solidFill>
                  <a:srgbClr val="E6E6E6"/>
                </a:solidFill>
                <a:latin typeface="Segoe UI"/>
                <a:cs typeface="Segoe UI"/>
              </a:rPr>
              <a:t>–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4" name="object 104"/>
          <p:cNvSpPr txBox="1"/>
          <p:nvPr/>
        </p:nvSpPr>
        <p:spPr>
          <a:xfrm rot="60000">
            <a:off x="6814722" y="13480064"/>
            <a:ext cx="95463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+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5" name="object 105"/>
          <p:cNvSpPr txBox="1"/>
          <p:nvPr/>
        </p:nvSpPr>
        <p:spPr>
          <a:xfrm rot="60000">
            <a:off x="6172829" y="13064321"/>
            <a:ext cx="95463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÷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6" name="object 106"/>
          <p:cNvSpPr txBox="1"/>
          <p:nvPr/>
        </p:nvSpPr>
        <p:spPr>
          <a:xfrm rot="60000">
            <a:off x="6167341" y="13229383"/>
            <a:ext cx="101956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10" dirty="0">
                <a:solidFill>
                  <a:srgbClr val="E6E6E6"/>
                </a:solidFill>
                <a:latin typeface="Segoe UI"/>
                <a:cs typeface="Segoe UI"/>
              </a:rPr>
              <a:t>%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7" name="object 107"/>
          <p:cNvSpPr txBox="1"/>
          <p:nvPr/>
        </p:nvSpPr>
        <p:spPr>
          <a:xfrm rot="60000">
            <a:off x="6168685" y="13390782"/>
            <a:ext cx="94050" cy="7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600" spc="5" dirty="0">
                <a:solidFill>
                  <a:srgbClr val="E6E6E6"/>
                </a:solidFill>
                <a:latin typeface="Segoe UI"/>
                <a:cs typeface="Segoe UI"/>
              </a:rPr>
              <a:t>√</a:t>
            </a:r>
            <a:endParaRPr sz="600">
              <a:latin typeface="Segoe UI"/>
              <a:cs typeface="Segoe UI"/>
            </a:endParaRPr>
          </a:p>
        </p:txBody>
      </p:sp>
      <p:sp>
        <p:nvSpPr>
          <p:cNvPr id="108" name="object 108"/>
          <p:cNvSpPr txBox="1"/>
          <p:nvPr/>
        </p:nvSpPr>
        <p:spPr>
          <a:xfrm rot="60000">
            <a:off x="6163771" y="13567543"/>
            <a:ext cx="97488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dirty="0">
                <a:solidFill>
                  <a:srgbClr val="E6E6E6"/>
                </a:solidFill>
                <a:latin typeface="Segoe UI"/>
                <a:cs typeface="Segoe UI"/>
              </a:rPr>
              <a:t>A</a:t>
            </a:r>
            <a:r>
              <a:rPr sz="450" spc="10" dirty="0">
                <a:solidFill>
                  <a:srgbClr val="E6E6E6"/>
                </a:solidFill>
                <a:latin typeface="Segoe UI"/>
                <a:cs typeface="Segoe UI"/>
              </a:rPr>
              <a:t>C</a:t>
            </a:r>
            <a:endParaRPr sz="450">
              <a:latin typeface="Segoe UI"/>
              <a:cs typeface="Segoe U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63614" y="12672205"/>
            <a:ext cx="1984375" cy="1156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Estimate your</a:t>
            </a:r>
            <a:r>
              <a:rPr sz="1200" spc="-2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out-of-pocket</a:t>
            </a:r>
            <a:endParaRPr sz="1200">
              <a:latin typeface="Segoe UI"/>
              <a:cs typeface="Segoe UI"/>
            </a:endParaRPr>
          </a:p>
          <a:p>
            <a:pPr marL="12700" marR="52069">
              <a:lnSpc>
                <a:spcPct val="171800"/>
              </a:lnSpc>
            </a:pP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costs for a wide variety of  treatments, procedures</a:t>
            </a:r>
            <a:r>
              <a:rPr sz="1200" spc="-4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15" dirty="0">
                <a:solidFill>
                  <a:srgbClr val="1F1F1F"/>
                </a:solidFill>
                <a:latin typeface="Segoe UI"/>
                <a:cs typeface="Segoe UI"/>
              </a:rPr>
              <a:t>and  </a:t>
            </a: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visits.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80091" y="14277193"/>
            <a:ext cx="9766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Estimate</a:t>
            </a:r>
            <a:r>
              <a:rPr sz="1100" b="1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Segoe UI"/>
                <a:cs typeface="Segoe UI"/>
              </a:rPr>
              <a:t>Costs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35213" y="2198094"/>
            <a:ext cx="4766945" cy="5006975"/>
          </a:xfrm>
          <a:custGeom>
            <a:avLst/>
            <a:gdLst/>
            <a:ahLst/>
            <a:cxnLst/>
            <a:rect l="l" t="t" r="r" b="b"/>
            <a:pathLst>
              <a:path w="4766945" h="5006975">
                <a:moveTo>
                  <a:pt x="4713944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4954006"/>
                </a:lnTo>
                <a:lnTo>
                  <a:pt x="4132" y="4974343"/>
                </a:lnTo>
                <a:lnTo>
                  <a:pt x="15385" y="4990997"/>
                </a:lnTo>
                <a:lnTo>
                  <a:pt x="32040" y="5002250"/>
                </a:lnTo>
                <a:lnTo>
                  <a:pt x="52377" y="5006383"/>
                </a:lnTo>
                <a:lnTo>
                  <a:pt x="4713944" y="5006383"/>
                </a:lnTo>
                <a:lnTo>
                  <a:pt x="4734649" y="5002236"/>
                </a:lnTo>
                <a:lnTo>
                  <a:pt x="4751263" y="4990888"/>
                </a:lnTo>
                <a:lnTo>
                  <a:pt x="4762311" y="4973975"/>
                </a:lnTo>
                <a:lnTo>
                  <a:pt x="4766321" y="4953133"/>
                </a:lnTo>
                <a:lnTo>
                  <a:pt x="4766321" y="52377"/>
                </a:lnTo>
                <a:lnTo>
                  <a:pt x="4762188" y="32040"/>
                </a:lnTo>
                <a:lnTo>
                  <a:pt x="4750935" y="15385"/>
                </a:lnTo>
                <a:lnTo>
                  <a:pt x="4734281" y="4132"/>
                </a:lnTo>
                <a:lnTo>
                  <a:pt x="4713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5214" y="2198095"/>
            <a:ext cx="4766945" cy="5006975"/>
          </a:xfrm>
          <a:custGeom>
            <a:avLst/>
            <a:gdLst/>
            <a:ahLst/>
            <a:cxnLst/>
            <a:rect l="l" t="t" r="r" b="b"/>
            <a:pathLst>
              <a:path w="4766945" h="5006975">
                <a:moveTo>
                  <a:pt x="4713944" y="5006383"/>
                </a:moveTo>
                <a:lnTo>
                  <a:pt x="52377" y="5006383"/>
                </a:lnTo>
                <a:lnTo>
                  <a:pt x="32040" y="5002250"/>
                </a:lnTo>
                <a:lnTo>
                  <a:pt x="15385" y="4990997"/>
                </a:lnTo>
                <a:lnTo>
                  <a:pt x="4132" y="4974343"/>
                </a:lnTo>
                <a:lnTo>
                  <a:pt x="0" y="4954006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4713944" y="0"/>
                </a:lnTo>
                <a:lnTo>
                  <a:pt x="4734281" y="4132"/>
                </a:lnTo>
                <a:lnTo>
                  <a:pt x="4750935" y="15385"/>
                </a:lnTo>
                <a:lnTo>
                  <a:pt x="4762188" y="32040"/>
                </a:lnTo>
                <a:lnTo>
                  <a:pt x="4766321" y="52377"/>
                </a:lnTo>
                <a:lnTo>
                  <a:pt x="4766321" y="4953133"/>
                </a:lnTo>
                <a:lnTo>
                  <a:pt x="4762311" y="4973975"/>
                </a:lnTo>
                <a:lnTo>
                  <a:pt x="4751262" y="4990888"/>
                </a:lnTo>
                <a:lnTo>
                  <a:pt x="4734649" y="5002236"/>
                </a:lnTo>
                <a:lnTo>
                  <a:pt x="4713944" y="5006383"/>
                </a:lnTo>
                <a:close/>
              </a:path>
            </a:pathLst>
          </a:custGeom>
          <a:ln w="8729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787065" y="4550063"/>
            <a:ext cx="1330325" cy="457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Plan </a:t>
            </a:r>
            <a:r>
              <a:rPr sz="950" b="1" spc="-20" dirty="0">
                <a:solidFill>
                  <a:srgbClr val="5F5F5F"/>
                </a:solidFill>
                <a:latin typeface="Segoe UI Semibold"/>
                <a:cs typeface="Segoe UI Semibold"/>
              </a:rPr>
              <a:t>Year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Effective</a:t>
            </a:r>
            <a:r>
              <a:rPr sz="9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Date</a:t>
            </a:r>
            <a:endParaRPr sz="9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01/01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787065" y="5257155"/>
            <a:ext cx="855344" cy="457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Plan Start</a:t>
            </a:r>
            <a:r>
              <a:rPr sz="950" b="1" spc="-50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Date</a:t>
            </a:r>
            <a:endParaRPr sz="9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5" dirty="0">
                <a:solidFill>
                  <a:srgbClr val="1F1F1F"/>
                </a:solidFill>
                <a:latin typeface="Segoe UI"/>
                <a:cs typeface="Segoe UI"/>
              </a:rPr>
              <a:t>01/01/2017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1676" y="4550118"/>
            <a:ext cx="1256030" cy="9461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Active Plan</a:t>
            </a:r>
            <a:r>
              <a:rPr sz="950" b="1" spc="-25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Members</a:t>
            </a:r>
            <a:endParaRPr sz="950">
              <a:latin typeface="Segoe UI Semibold"/>
              <a:cs typeface="Segoe UI Semibold"/>
            </a:endParaRPr>
          </a:p>
          <a:p>
            <a:pPr marL="12700" marR="5080">
              <a:lnSpc>
                <a:spcPts val="1920"/>
              </a:lnSpc>
              <a:spcBef>
                <a:spcPts val="130"/>
              </a:spcBef>
            </a:pPr>
            <a:r>
              <a:rPr sz="1200" spc="5" dirty="0">
                <a:solidFill>
                  <a:srgbClr val="0079C3"/>
                </a:solidFill>
                <a:latin typeface="Segoe UI"/>
                <a:cs typeface="Segoe UI"/>
              </a:rPr>
              <a:t>Subscriber </a:t>
            </a:r>
            <a:r>
              <a:rPr sz="1200" spc="10" dirty="0">
                <a:solidFill>
                  <a:srgbClr val="0079C3"/>
                </a:solidFill>
                <a:latin typeface="Segoe UI"/>
                <a:cs typeface="Segoe UI"/>
              </a:rPr>
              <a:t>Name  Dependent</a:t>
            </a:r>
            <a:r>
              <a:rPr sz="1200" spc="-5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0079C3"/>
                </a:solidFill>
                <a:latin typeface="Segoe UI"/>
                <a:cs typeface="Segoe UI"/>
              </a:rPr>
              <a:t>Name  Dependent</a:t>
            </a:r>
            <a:r>
              <a:rPr sz="1200" spc="-5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0079C3"/>
                </a:solidFill>
                <a:latin typeface="Segoe UI"/>
                <a:cs typeface="Segoe UI"/>
              </a:rPr>
              <a:t>Name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90918" y="3801796"/>
            <a:ext cx="2062480" cy="457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Plan</a:t>
            </a:r>
            <a:r>
              <a:rPr sz="950" b="1" spc="-5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Name</a:t>
            </a:r>
            <a:endParaRPr sz="9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10" dirty="0">
                <a:solidFill>
                  <a:srgbClr val="0079C3"/>
                </a:solidFill>
                <a:latin typeface="Segoe UI"/>
                <a:cs typeface="Segoe UI"/>
              </a:rPr>
              <a:t>Excellus </a:t>
            </a:r>
            <a:r>
              <a:rPr sz="1200" spc="5" dirty="0">
                <a:solidFill>
                  <a:srgbClr val="0079C3"/>
                </a:solidFill>
                <a:latin typeface="Segoe UI"/>
                <a:cs typeface="Segoe UI"/>
              </a:rPr>
              <a:t>Standard </a:t>
            </a:r>
            <a:r>
              <a:rPr sz="1200" spc="10" dirty="0">
                <a:solidFill>
                  <a:srgbClr val="0079C3"/>
                </a:solidFill>
                <a:latin typeface="Segoe UI"/>
                <a:cs typeface="Segoe UI"/>
              </a:rPr>
              <a:t>Health</a:t>
            </a:r>
            <a:r>
              <a:rPr sz="1200" spc="-3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0079C3"/>
                </a:solidFill>
                <a:latin typeface="Segoe UI"/>
                <a:cs typeface="Segoe UI"/>
              </a:rPr>
              <a:t>Plan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781541" y="3801796"/>
            <a:ext cx="1109345" cy="4572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Subscriber</a:t>
            </a:r>
            <a:r>
              <a:rPr sz="9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950" b="1" spc="0" dirty="0">
                <a:solidFill>
                  <a:srgbClr val="5F5F5F"/>
                </a:solidFill>
                <a:latin typeface="Segoe UI Semibold"/>
                <a:cs typeface="Segoe UI Semibold"/>
              </a:rPr>
              <a:t>ID</a:t>
            </a:r>
            <a:endParaRPr sz="95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15" dirty="0">
                <a:solidFill>
                  <a:srgbClr val="1F1F1F"/>
                </a:solidFill>
                <a:latin typeface="Segoe UI"/>
                <a:cs typeface="Segoe UI"/>
              </a:rPr>
              <a:t>XXX</a:t>
            </a:r>
            <a:r>
              <a:rPr sz="1200" spc="-5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F1F1F"/>
                </a:solidFill>
                <a:latin typeface="Segoe UI"/>
                <a:cs typeface="Segoe UI"/>
              </a:rPr>
              <a:t>000000000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809161" y="6491276"/>
            <a:ext cx="2122170" cy="523875"/>
          </a:xfrm>
          <a:custGeom>
            <a:avLst/>
            <a:gdLst/>
            <a:ahLst/>
            <a:cxnLst/>
            <a:rect l="l" t="t" r="r" b="b"/>
            <a:pathLst>
              <a:path w="2122170" h="523875">
                <a:moveTo>
                  <a:pt x="2095959" y="0"/>
                </a:moveTo>
                <a:lnTo>
                  <a:pt x="26188" y="0"/>
                </a:lnTo>
                <a:lnTo>
                  <a:pt x="15835" y="2127"/>
                </a:lnTo>
                <a:lnTo>
                  <a:pt x="7529" y="7856"/>
                </a:lnTo>
                <a:lnTo>
                  <a:pt x="2005" y="16204"/>
                </a:lnTo>
                <a:lnTo>
                  <a:pt x="0" y="26188"/>
                </a:lnTo>
                <a:lnTo>
                  <a:pt x="0" y="497583"/>
                </a:lnTo>
                <a:lnTo>
                  <a:pt x="2005" y="507935"/>
                </a:lnTo>
                <a:lnTo>
                  <a:pt x="7529" y="516242"/>
                </a:lnTo>
                <a:lnTo>
                  <a:pt x="15835" y="521766"/>
                </a:lnTo>
                <a:lnTo>
                  <a:pt x="26188" y="523771"/>
                </a:lnTo>
                <a:lnTo>
                  <a:pt x="2095959" y="523771"/>
                </a:lnTo>
                <a:lnTo>
                  <a:pt x="2106311" y="521766"/>
                </a:lnTo>
                <a:lnTo>
                  <a:pt x="2114618" y="516242"/>
                </a:lnTo>
                <a:lnTo>
                  <a:pt x="2120142" y="507935"/>
                </a:lnTo>
                <a:lnTo>
                  <a:pt x="2122147" y="497583"/>
                </a:lnTo>
                <a:lnTo>
                  <a:pt x="2122147" y="26188"/>
                </a:lnTo>
                <a:lnTo>
                  <a:pt x="2120142" y="16204"/>
                </a:lnTo>
                <a:lnTo>
                  <a:pt x="2114618" y="7856"/>
                </a:lnTo>
                <a:lnTo>
                  <a:pt x="2106311" y="2127"/>
                </a:lnTo>
                <a:lnTo>
                  <a:pt x="2095959" y="0"/>
                </a:lnTo>
                <a:close/>
              </a:path>
            </a:pathLst>
          </a:custGeom>
          <a:solidFill>
            <a:srgbClr val="167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3285620" y="6627911"/>
            <a:ext cx="11042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solidFill>
                  <a:srgbClr val="FFFFFF"/>
                </a:solidFill>
                <a:latin typeface="Segoe UI"/>
                <a:cs typeface="Segoe UI"/>
              </a:rPr>
              <a:t>Member</a:t>
            </a:r>
            <a:r>
              <a:rPr sz="120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Segoe UI"/>
                <a:cs typeface="Segoe UI"/>
              </a:rPr>
              <a:t>Cards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72267" y="6487784"/>
            <a:ext cx="2174240" cy="523875"/>
          </a:xfrm>
          <a:custGeom>
            <a:avLst/>
            <a:gdLst/>
            <a:ahLst/>
            <a:cxnLst/>
            <a:rect l="l" t="t" r="r" b="b"/>
            <a:pathLst>
              <a:path w="2174240" h="523875">
                <a:moveTo>
                  <a:pt x="2147463" y="0"/>
                </a:moveTo>
                <a:lnTo>
                  <a:pt x="26188" y="0"/>
                </a:lnTo>
                <a:lnTo>
                  <a:pt x="16204" y="2005"/>
                </a:lnTo>
                <a:lnTo>
                  <a:pt x="7856" y="7529"/>
                </a:lnTo>
                <a:lnTo>
                  <a:pt x="2127" y="15835"/>
                </a:lnTo>
                <a:lnTo>
                  <a:pt x="0" y="26188"/>
                </a:lnTo>
                <a:lnTo>
                  <a:pt x="0" y="497583"/>
                </a:lnTo>
                <a:lnTo>
                  <a:pt x="2127" y="507935"/>
                </a:lnTo>
                <a:lnTo>
                  <a:pt x="7856" y="516242"/>
                </a:lnTo>
                <a:lnTo>
                  <a:pt x="16204" y="521766"/>
                </a:lnTo>
                <a:lnTo>
                  <a:pt x="26188" y="523771"/>
                </a:lnTo>
                <a:lnTo>
                  <a:pt x="2147463" y="523771"/>
                </a:lnTo>
                <a:lnTo>
                  <a:pt x="2157447" y="521766"/>
                </a:lnTo>
                <a:lnTo>
                  <a:pt x="2165795" y="516242"/>
                </a:lnTo>
                <a:lnTo>
                  <a:pt x="2166623" y="515042"/>
                </a:lnTo>
                <a:lnTo>
                  <a:pt x="16586" y="515042"/>
                </a:lnTo>
                <a:lnTo>
                  <a:pt x="8729" y="507185"/>
                </a:lnTo>
                <a:lnTo>
                  <a:pt x="8729" y="16586"/>
                </a:lnTo>
                <a:lnTo>
                  <a:pt x="16586" y="8729"/>
                </a:lnTo>
                <a:lnTo>
                  <a:pt x="2166700" y="8729"/>
                </a:lnTo>
                <a:lnTo>
                  <a:pt x="2166122" y="7856"/>
                </a:lnTo>
                <a:lnTo>
                  <a:pt x="2157816" y="2127"/>
                </a:lnTo>
                <a:lnTo>
                  <a:pt x="2147463" y="0"/>
                </a:lnTo>
                <a:close/>
              </a:path>
              <a:path w="2174240" h="523875">
                <a:moveTo>
                  <a:pt x="2166700" y="8729"/>
                </a:moveTo>
                <a:lnTo>
                  <a:pt x="2157065" y="8729"/>
                </a:lnTo>
                <a:lnTo>
                  <a:pt x="2164922" y="16586"/>
                </a:lnTo>
                <a:lnTo>
                  <a:pt x="2164922" y="507185"/>
                </a:lnTo>
                <a:lnTo>
                  <a:pt x="2157065" y="515042"/>
                </a:lnTo>
                <a:lnTo>
                  <a:pt x="2166623" y="515042"/>
                </a:lnTo>
                <a:lnTo>
                  <a:pt x="2171524" y="507935"/>
                </a:lnTo>
                <a:lnTo>
                  <a:pt x="2173652" y="497583"/>
                </a:lnTo>
                <a:lnTo>
                  <a:pt x="2173652" y="26188"/>
                </a:lnTo>
                <a:lnTo>
                  <a:pt x="2171647" y="16204"/>
                </a:lnTo>
                <a:lnTo>
                  <a:pt x="2166700" y="8729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60270" y="6640751"/>
            <a:ext cx="133223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0" dirty="0">
                <a:solidFill>
                  <a:srgbClr val="0079C3"/>
                </a:solidFill>
                <a:latin typeface="Segoe UI"/>
                <a:cs typeface="Segoe UI"/>
              </a:rPr>
              <a:t>Pay </a:t>
            </a:r>
            <a:r>
              <a:rPr sz="1200" b="1" spc="-15" dirty="0">
                <a:solidFill>
                  <a:srgbClr val="0079C3"/>
                </a:solidFill>
                <a:latin typeface="Segoe UI"/>
                <a:cs typeface="Segoe UI"/>
              </a:rPr>
              <a:t>Your </a:t>
            </a:r>
            <a:r>
              <a:rPr sz="1200" b="1" spc="5" dirty="0">
                <a:solidFill>
                  <a:srgbClr val="0079C3"/>
                </a:solidFill>
                <a:latin typeface="Segoe UI"/>
                <a:cs typeface="Segoe UI"/>
              </a:rPr>
              <a:t>Bill</a:t>
            </a:r>
            <a:r>
              <a:rPr sz="1200" b="1" spc="-2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b="1" spc="15" dirty="0">
                <a:solidFill>
                  <a:srgbClr val="0079C3"/>
                </a:solidFill>
                <a:latin typeface="Segoe UI"/>
                <a:cs typeface="Segoe UI"/>
              </a:rPr>
              <a:t>Now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3686" y="3510139"/>
            <a:ext cx="4450715" cy="0"/>
          </a:xfrm>
          <a:custGeom>
            <a:avLst/>
            <a:gdLst/>
            <a:ahLst/>
            <a:cxnLst/>
            <a:rect l="l" t="t" r="r" b="b"/>
            <a:pathLst>
              <a:path w="4450715">
                <a:moveTo>
                  <a:pt x="0" y="0"/>
                </a:moveTo>
                <a:lnTo>
                  <a:pt x="4450312" y="0"/>
                </a:lnTo>
              </a:path>
            </a:pathLst>
          </a:custGeom>
          <a:ln w="8729">
            <a:solidFill>
              <a:srgbClr val="CD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7887" y="2440772"/>
            <a:ext cx="623570" cy="611505"/>
          </a:xfrm>
          <a:custGeom>
            <a:avLst/>
            <a:gdLst/>
            <a:ahLst/>
            <a:cxnLst/>
            <a:rect l="l" t="t" r="r" b="b"/>
            <a:pathLst>
              <a:path w="623569" h="611505">
                <a:moveTo>
                  <a:pt x="311644" y="0"/>
                </a:moveTo>
                <a:lnTo>
                  <a:pt x="250834" y="5813"/>
                </a:lnTo>
                <a:lnTo>
                  <a:pt x="192381" y="23255"/>
                </a:lnTo>
                <a:lnTo>
                  <a:pt x="138469" y="51440"/>
                </a:lnTo>
                <a:lnTo>
                  <a:pt x="91275" y="89486"/>
                </a:lnTo>
                <a:lnTo>
                  <a:pt x="52473" y="135755"/>
                </a:lnTo>
                <a:lnTo>
                  <a:pt x="23726" y="188610"/>
                </a:lnTo>
                <a:lnTo>
                  <a:pt x="5931" y="245916"/>
                </a:lnTo>
                <a:lnTo>
                  <a:pt x="0" y="305533"/>
                </a:lnTo>
                <a:lnTo>
                  <a:pt x="1482" y="335630"/>
                </a:lnTo>
                <a:lnTo>
                  <a:pt x="13346" y="394092"/>
                </a:lnTo>
                <a:lnTo>
                  <a:pt x="36842" y="449707"/>
                </a:lnTo>
                <a:lnTo>
                  <a:pt x="70618" y="499269"/>
                </a:lnTo>
                <a:lnTo>
                  <a:pt x="114034" y="541835"/>
                </a:lnTo>
                <a:lnTo>
                  <a:pt x="164585" y="574951"/>
                </a:lnTo>
                <a:lnTo>
                  <a:pt x="221313" y="597985"/>
                </a:lnTo>
                <a:lnTo>
                  <a:pt x="280944" y="609613"/>
                </a:lnTo>
                <a:lnTo>
                  <a:pt x="311644" y="611066"/>
                </a:lnTo>
                <a:lnTo>
                  <a:pt x="342343" y="609613"/>
                </a:lnTo>
                <a:lnTo>
                  <a:pt x="401975" y="597985"/>
                </a:lnTo>
                <a:lnTo>
                  <a:pt x="458703" y="574951"/>
                </a:lnTo>
                <a:lnTo>
                  <a:pt x="509254" y="541835"/>
                </a:lnTo>
                <a:lnTo>
                  <a:pt x="552669" y="499269"/>
                </a:lnTo>
                <a:lnTo>
                  <a:pt x="586446" y="449707"/>
                </a:lnTo>
                <a:lnTo>
                  <a:pt x="609941" y="394092"/>
                </a:lnTo>
                <a:lnTo>
                  <a:pt x="621805" y="335630"/>
                </a:lnTo>
                <a:lnTo>
                  <a:pt x="623288" y="305533"/>
                </a:lnTo>
                <a:lnTo>
                  <a:pt x="621805" y="275436"/>
                </a:lnTo>
                <a:lnTo>
                  <a:pt x="609945" y="216973"/>
                </a:lnTo>
                <a:lnTo>
                  <a:pt x="586449" y="161359"/>
                </a:lnTo>
                <a:lnTo>
                  <a:pt x="552670" y="111797"/>
                </a:lnTo>
                <a:lnTo>
                  <a:pt x="509254" y="69231"/>
                </a:lnTo>
                <a:lnTo>
                  <a:pt x="458703" y="36115"/>
                </a:lnTo>
                <a:lnTo>
                  <a:pt x="401975" y="13081"/>
                </a:lnTo>
                <a:lnTo>
                  <a:pt x="342343" y="1453"/>
                </a:lnTo>
                <a:lnTo>
                  <a:pt x="311644" y="0"/>
                </a:lnTo>
                <a:close/>
              </a:path>
            </a:pathLst>
          </a:custGeom>
          <a:solidFill>
            <a:srgbClr val="B65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781055" y="2411652"/>
            <a:ext cx="2641600" cy="792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54050">
              <a:lnSpc>
                <a:spcPts val="930"/>
              </a:lnSpc>
              <a:spcBef>
                <a:spcPts val="110"/>
              </a:spcBef>
            </a:pP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Subscriber</a:t>
            </a:r>
            <a:endParaRPr sz="950">
              <a:latin typeface="Segoe UI Semibold"/>
              <a:cs typeface="Segoe UI Semibold"/>
            </a:endParaRPr>
          </a:p>
          <a:p>
            <a:pPr marL="12700">
              <a:lnSpc>
                <a:spcPts val="3090"/>
              </a:lnSpc>
              <a:tabLst>
                <a:tab pos="654050" algn="l"/>
              </a:tabLst>
            </a:pPr>
            <a:r>
              <a:rPr sz="275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300" b="1" spc="10" dirty="0">
                <a:solidFill>
                  <a:srgbClr val="333333"/>
                </a:solidFill>
                <a:latin typeface="Segoe UI Semibold"/>
                <a:cs typeface="Segoe UI Semibold"/>
              </a:rPr>
              <a:t>User</a:t>
            </a:r>
            <a:r>
              <a:rPr sz="2300" b="1" spc="-10" dirty="0">
                <a:solidFill>
                  <a:srgbClr val="333333"/>
                </a:solidFill>
                <a:latin typeface="Segoe UI Semibold"/>
                <a:cs typeface="Segoe UI Semibold"/>
              </a:rPr>
              <a:t> </a:t>
            </a:r>
            <a:r>
              <a:rPr sz="2300" b="1" spc="15" dirty="0">
                <a:solidFill>
                  <a:srgbClr val="333333"/>
                </a:solidFill>
                <a:latin typeface="Segoe UI Semibold"/>
                <a:cs typeface="Segoe UI Semibold"/>
              </a:rPr>
              <a:t>Name</a:t>
            </a:r>
            <a:endParaRPr sz="2300">
              <a:latin typeface="Segoe UI Semibold"/>
              <a:cs typeface="Segoe UI Semibold"/>
            </a:endParaRPr>
          </a:p>
          <a:p>
            <a:pPr marL="662305">
              <a:lnSpc>
                <a:spcPct val="100000"/>
              </a:lnSpc>
              <a:spcBef>
                <a:spcPts val="680"/>
              </a:spcBef>
            </a:pPr>
            <a:r>
              <a:rPr sz="1100" b="1" spc="-5" dirty="0">
                <a:solidFill>
                  <a:srgbClr val="0079C3"/>
                </a:solidFill>
                <a:latin typeface="Segoe UI Semibold"/>
                <a:cs typeface="Segoe UI Semibold"/>
              </a:rPr>
              <a:t>Go Paperless </a:t>
            </a:r>
            <a:r>
              <a:rPr sz="950" dirty="0">
                <a:solidFill>
                  <a:srgbClr val="757576"/>
                </a:solidFill>
                <a:latin typeface="Segoe UI"/>
                <a:cs typeface="Segoe UI"/>
              </a:rPr>
              <a:t>| </a:t>
            </a:r>
            <a:r>
              <a:rPr sz="1100" b="1" dirty="0">
                <a:solidFill>
                  <a:srgbClr val="0079C3"/>
                </a:solidFill>
                <a:latin typeface="Segoe UI Semibold"/>
                <a:cs typeface="Segoe UI Semibold"/>
              </a:rPr>
              <a:t>View</a:t>
            </a:r>
            <a:r>
              <a:rPr sz="1100" b="1" spc="-95" dirty="0">
                <a:solidFill>
                  <a:srgbClr val="0079C3"/>
                </a:solidFill>
                <a:latin typeface="Segoe UI Semibold"/>
                <a:cs typeface="Segoe UI Semibold"/>
              </a:rPr>
              <a:t> </a:t>
            </a:r>
            <a:r>
              <a:rPr sz="1100" b="1" spc="-10" dirty="0">
                <a:solidFill>
                  <a:srgbClr val="0079C3"/>
                </a:solidFill>
                <a:latin typeface="Segoe UI Semibold"/>
                <a:cs typeface="Segoe UI Semibold"/>
              </a:rPr>
              <a:t>Statements</a:t>
            </a:r>
            <a:endParaRPr sz="1100">
              <a:latin typeface="Segoe UI Semibold"/>
              <a:cs typeface="Segoe UI Semibold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433257" y="2198094"/>
            <a:ext cx="4766945" cy="5006975"/>
          </a:xfrm>
          <a:custGeom>
            <a:avLst/>
            <a:gdLst/>
            <a:ahLst/>
            <a:cxnLst/>
            <a:rect l="l" t="t" r="r" b="b"/>
            <a:pathLst>
              <a:path w="4766945" h="5006975">
                <a:moveTo>
                  <a:pt x="4713944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4954006"/>
                </a:lnTo>
                <a:lnTo>
                  <a:pt x="4132" y="4974343"/>
                </a:lnTo>
                <a:lnTo>
                  <a:pt x="15385" y="4990997"/>
                </a:lnTo>
                <a:lnTo>
                  <a:pt x="32040" y="5002250"/>
                </a:lnTo>
                <a:lnTo>
                  <a:pt x="52377" y="5006383"/>
                </a:lnTo>
                <a:lnTo>
                  <a:pt x="4713944" y="5006383"/>
                </a:lnTo>
                <a:lnTo>
                  <a:pt x="4734281" y="5002250"/>
                </a:lnTo>
                <a:lnTo>
                  <a:pt x="4750935" y="4990997"/>
                </a:lnTo>
                <a:lnTo>
                  <a:pt x="4762188" y="4974343"/>
                </a:lnTo>
                <a:lnTo>
                  <a:pt x="4766321" y="4954006"/>
                </a:lnTo>
                <a:lnTo>
                  <a:pt x="4766321" y="52377"/>
                </a:lnTo>
                <a:lnTo>
                  <a:pt x="4762188" y="32040"/>
                </a:lnTo>
                <a:lnTo>
                  <a:pt x="4750935" y="15385"/>
                </a:lnTo>
                <a:lnTo>
                  <a:pt x="4734281" y="4132"/>
                </a:lnTo>
                <a:lnTo>
                  <a:pt x="4713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33257" y="2198095"/>
            <a:ext cx="4766945" cy="5006975"/>
          </a:xfrm>
          <a:custGeom>
            <a:avLst/>
            <a:gdLst/>
            <a:ahLst/>
            <a:cxnLst/>
            <a:rect l="l" t="t" r="r" b="b"/>
            <a:pathLst>
              <a:path w="4766945" h="5006975">
                <a:moveTo>
                  <a:pt x="4766321" y="4954006"/>
                </a:moveTo>
                <a:lnTo>
                  <a:pt x="4762188" y="4974343"/>
                </a:lnTo>
                <a:lnTo>
                  <a:pt x="4750935" y="4990997"/>
                </a:lnTo>
                <a:lnTo>
                  <a:pt x="4734281" y="5002250"/>
                </a:lnTo>
                <a:lnTo>
                  <a:pt x="4713944" y="5006383"/>
                </a:lnTo>
                <a:lnTo>
                  <a:pt x="52377" y="5006383"/>
                </a:lnTo>
                <a:lnTo>
                  <a:pt x="32040" y="5002250"/>
                </a:lnTo>
                <a:lnTo>
                  <a:pt x="15385" y="4990997"/>
                </a:lnTo>
                <a:lnTo>
                  <a:pt x="4132" y="4974343"/>
                </a:lnTo>
                <a:lnTo>
                  <a:pt x="0" y="4954006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4713944" y="0"/>
                </a:lnTo>
                <a:lnTo>
                  <a:pt x="4734281" y="4132"/>
                </a:lnTo>
                <a:lnTo>
                  <a:pt x="4750935" y="15385"/>
                </a:lnTo>
                <a:lnTo>
                  <a:pt x="4762188" y="32040"/>
                </a:lnTo>
                <a:lnTo>
                  <a:pt x="4766321" y="52377"/>
                </a:lnTo>
                <a:lnTo>
                  <a:pt x="4766321" y="4954006"/>
                </a:lnTo>
                <a:close/>
              </a:path>
            </a:pathLst>
          </a:custGeom>
          <a:ln w="8729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058131" y="2734645"/>
            <a:ext cx="118300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0079C3"/>
                </a:solidFill>
                <a:latin typeface="Segoe UI"/>
                <a:cs typeface="Segoe UI"/>
              </a:rPr>
              <a:t>Out </a:t>
            </a:r>
            <a:r>
              <a:rPr sz="1200" b="1" spc="0" dirty="0">
                <a:solidFill>
                  <a:srgbClr val="0079C3"/>
                </a:solidFill>
                <a:latin typeface="Segoe UI"/>
                <a:cs typeface="Segoe UI"/>
              </a:rPr>
              <a:t>of</a:t>
            </a:r>
            <a:r>
              <a:rPr sz="1200" b="1" spc="-6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0079C3"/>
                </a:solidFill>
                <a:latin typeface="Segoe UI"/>
                <a:cs typeface="Segoe UI"/>
              </a:rPr>
              <a:t>Network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627918" y="3063194"/>
            <a:ext cx="4408170" cy="0"/>
          </a:xfrm>
          <a:custGeom>
            <a:avLst/>
            <a:gdLst/>
            <a:ahLst/>
            <a:cxnLst/>
            <a:rect l="l" t="t" r="r" b="b"/>
            <a:pathLst>
              <a:path w="4408170">
                <a:moveTo>
                  <a:pt x="0" y="0"/>
                </a:moveTo>
                <a:lnTo>
                  <a:pt x="4407537" y="0"/>
                </a:lnTo>
              </a:path>
            </a:pathLst>
          </a:custGeom>
          <a:ln w="8729">
            <a:solidFill>
              <a:srgbClr val="CD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27918" y="304137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2695" y="0"/>
                </a:lnTo>
              </a:path>
            </a:pathLst>
          </a:custGeom>
          <a:ln w="26188">
            <a:solidFill>
              <a:srgbClr val="1D1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5615142" y="2289166"/>
            <a:ext cx="995044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333333"/>
                </a:solidFill>
                <a:latin typeface="Segoe UI"/>
                <a:cs typeface="Segoe UI"/>
              </a:rPr>
              <a:t>Spending</a:t>
            </a:r>
            <a:endParaRPr sz="1650">
              <a:latin typeface="Segoe UI"/>
              <a:cs typeface="Segoe UI"/>
            </a:endParaRPr>
          </a:p>
          <a:p>
            <a:pPr marL="152400">
              <a:lnSpc>
                <a:spcPct val="100000"/>
              </a:lnSpc>
              <a:spcBef>
                <a:spcPts val="1565"/>
              </a:spcBef>
            </a:pP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In</a:t>
            </a:r>
            <a:r>
              <a:rPr sz="1200" b="1" spc="-8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Network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163559" y="2338629"/>
            <a:ext cx="1793875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spc="-10" dirty="0">
                <a:solidFill>
                  <a:srgbClr val="0079C3"/>
                </a:solidFill>
                <a:latin typeface="Segoe UI"/>
                <a:cs typeface="Segoe UI"/>
              </a:rPr>
              <a:t>Frequently </a:t>
            </a:r>
            <a:r>
              <a:rPr sz="1150" spc="-25" dirty="0">
                <a:solidFill>
                  <a:srgbClr val="0079C3"/>
                </a:solidFill>
                <a:latin typeface="Segoe UI"/>
                <a:cs typeface="Segoe UI"/>
              </a:rPr>
              <a:t>Asked</a:t>
            </a:r>
            <a:r>
              <a:rPr sz="1150" spc="10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150" spc="-15" dirty="0">
                <a:solidFill>
                  <a:srgbClr val="0079C3"/>
                </a:solidFill>
                <a:latin typeface="Segoe UI"/>
                <a:cs typeface="Segoe UI"/>
              </a:rPr>
              <a:t>Questions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99547" y="5645390"/>
            <a:ext cx="1600200" cy="607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200" b="1" spc="5" dirty="0">
                <a:solidFill>
                  <a:srgbClr val="1F1F1F"/>
                </a:solidFill>
                <a:latin typeface="Segoe UI Semibold"/>
                <a:cs typeface="Segoe UI Semibold"/>
              </a:rPr>
              <a:t>Remaining</a:t>
            </a:r>
            <a:r>
              <a:rPr sz="1200" b="1" spc="-30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200" b="1" spc="5" dirty="0">
                <a:solidFill>
                  <a:srgbClr val="1F1F1F"/>
                </a:solidFill>
                <a:latin typeface="Segoe UI Semibold"/>
                <a:cs typeface="Segoe UI Semibold"/>
              </a:rPr>
              <a:t>Deductible</a:t>
            </a:r>
            <a:endParaRPr sz="1200">
              <a:latin typeface="Segoe UI Semibold"/>
              <a:cs typeface="Segoe UI Semibold"/>
            </a:endParaRPr>
          </a:p>
          <a:p>
            <a:pPr marL="38735" algn="ctr">
              <a:lnSpc>
                <a:spcPct val="100000"/>
              </a:lnSpc>
              <a:spcBef>
                <a:spcPts val="229"/>
              </a:spcBef>
            </a:pPr>
            <a:r>
              <a:rPr sz="2300" b="1" spc="5" dirty="0">
                <a:solidFill>
                  <a:srgbClr val="1F1F1F"/>
                </a:solidFill>
                <a:latin typeface="Segoe UI"/>
                <a:cs typeface="Segoe UI"/>
              </a:rPr>
              <a:t>$1,524.62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993340" y="3849868"/>
            <a:ext cx="158686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0" dirty="0">
                <a:solidFill>
                  <a:srgbClr val="1F1F1F"/>
                </a:solidFill>
                <a:latin typeface="Segoe UI"/>
                <a:cs typeface="Segoe UI"/>
              </a:rPr>
              <a:t>Family</a:t>
            </a:r>
            <a:r>
              <a:rPr sz="1200" b="1" spc="-2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1F1F1F"/>
                </a:solidFill>
                <a:latin typeface="Segoe UI"/>
                <a:cs typeface="Segoe UI"/>
              </a:rPr>
              <a:t>Out-of-Pocket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896030" y="5645381"/>
            <a:ext cx="1825625" cy="607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200" b="1" spc="5" dirty="0">
                <a:solidFill>
                  <a:srgbClr val="1F1F1F"/>
                </a:solidFill>
                <a:latin typeface="Segoe UI Semibold"/>
                <a:cs typeface="Segoe UI Semibold"/>
              </a:rPr>
              <a:t>Remaining</a:t>
            </a:r>
            <a:r>
              <a:rPr sz="1200" b="1" spc="-45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rgbClr val="1F1F1F"/>
                </a:solidFill>
                <a:latin typeface="Segoe UI Semibold"/>
                <a:cs typeface="Segoe UI Semibold"/>
              </a:rPr>
              <a:t>Out-of-Pocket</a:t>
            </a:r>
            <a:endParaRPr sz="1200">
              <a:latin typeface="Segoe UI Semibold"/>
              <a:cs typeface="Segoe UI Semibold"/>
            </a:endParaRPr>
          </a:p>
          <a:p>
            <a:pPr marL="80645" algn="ctr">
              <a:lnSpc>
                <a:spcPct val="100000"/>
              </a:lnSpc>
              <a:spcBef>
                <a:spcPts val="229"/>
              </a:spcBef>
            </a:pPr>
            <a:r>
              <a:rPr sz="2300" b="1" spc="5" dirty="0">
                <a:solidFill>
                  <a:srgbClr val="1F1F1F"/>
                </a:solidFill>
                <a:latin typeface="Segoe UI"/>
                <a:cs typeface="Segoe UI"/>
              </a:rPr>
              <a:t>$2,649.30</a:t>
            </a:r>
            <a:endParaRPr sz="2300">
              <a:latin typeface="Segoe UI"/>
              <a:cs typeface="Segoe U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687286" y="6502624"/>
            <a:ext cx="4290060" cy="523875"/>
          </a:xfrm>
          <a:custGeom>
            <a:avLst/>
            <a:gdLst/>
            <a:ahLst/>
            <a:cxnLst/>
            <a:rect l="l" t="t" r="r" b="b"/>
            <a:pathLst>
              <a:path w="4290059" h="523875">
                <a:moveTo>
                  <a:pt x="4263500" y="0"/>
                </a:moveTo>
                <a:lnTo>
                  <a:pt x="26188" y="0"/>
                </a:lnTo>
                <a:lnTo>
                  <a:pt x="16204" y="2005"/>
                </a:lnTo>
                <a:lnTo>
                  <a:pt x="7856" y="7529"/>
                </a:lnTo>
                <a:lnTo>
                  <a:pt x="2127" y="15835"/>
                </a:lnTo>
                <a:lnTo>
                  <a:pt x="0" y="26188"/>
                </a:lnTo>
                <a:lnTo>
                  <a:pt x="0" y="497583"/>
                </a:lnTo>
                <a:lnTo>
                  <a:pt x="2127" y="507567"/>
                </a:lnTo>
                <a:lnTo>
                  <a:pt x="7856" y="515915"/>
                </a:lnTo>
                <a:lnTo>
                  <a:pt x="16204" y="521643"/>
                </a:lnTo>
                <a:lnTo>
                  <a:pt x="26188" y="523771"/>
                </a:lnTo>
                <a:lnTo>
                  <a:pt x="4263500" y="523771"/>
                </a:lnTo>
                <a:lnTo>
                  <a:pt x="4273485" y="521643"/>
                </a:lnTo>
                <a:lnTo>
                  <a:pt x="4281832" y="515915"/>
                </a:lnTo>
                <a:lnTo>
                  <a:pt x="4282431" y="515042"/>
                </a:lnTo>
                <a:lnTo>
                  <a:pt x="16586" y="515042"/>
                </a:lnTo>
                <a:lnTo>
                  <a:pt x="8729" y="507185"/>
                </a:lnTo>
                <a:lnTo>
                  <a:pt x="8729" y="16586"/>
                </a:lnTo>
                <a:lnTo>
                  <a:pt x="16586" y="8729"/>
                </a:lnTo>
                <a:lnTo>
                  <a:pt x="4282431" y="8729"/>
                </a:lnTo>
                <a:lnTo>
                  <a:pt x="4281832" y="7856"/>
                </a:lnTo>
                <a:lnTo>
                  <a:pt x="4273485" y="2127"/>
                </a:lnTo>
                <a:lnTo>
                  <a:pt x="4263500" y="0"/>
                </a:lnTo>
                <a:close/>
              </a:path>
              <a:path w="4290059" h="523875">
                <a:moveTo>
                  <a:pt x="4282431" y="8729"/>
                </a:moveTo>
                <a:lnTo>
                  <a:pt x="4273103" y="8729"/>
                </a:lnTo>
                <a:lnTo>
                  <a:pt x="4280959" y="16586"/>
                </a:lnTo>
                <a:lnTo>
                  <a:pt x="4280959" y="507185"/>
                </a:lnTo>
                <a:lnTo>
                  <a:pt x="4273103" y="515042"/>
                </a:lnTo>
                <a:lnTo>
                  <a:pt x="4282431" y="515042"/>
                </a:lnTo>
                <a:lnTo>
                  <a:pt x="4287561" y="507567"/>
                </a:lnTo>
                <a:lnTo>
                  <a:pt x="4289689" y="497583"/>
                </a:lnTo>
                <a:lnTo>
                  <a:pt x="4289689" y="26188"/>
                </a:lnTo>
                <a:lnTo>
                  <a:pt x="4287561" y="16204"/>
                </a:lnTo>
                <a:lnTo>
                  <a:pt x="4282431" y="8729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5780833" y="3849944"/>
            <a:ext cx="134937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0" dirty="0">
                <a:solidFill>
                  <a:srgbClr val="1F1F1F"/>
                </a:solidFill>
                <a:latin typeface="Segoe UI"/>
                <a:cs typeface="Segoe UI"/>
              </a:rPr>
              <a:t>Family</a:t>
            </a:r>
            <a:r>
              <a:rPr sz="1200" b="1" spc="-1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1F1F1F"/>
                </a:solidFill>
                <a:latin typeface="Segoe UI"/>
                <a:cs typeface="Segoe UI"/>
              </a:rPr>
              <a:t>Deductible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889804" y="4231193"/>
            <a:ext cx="1276350" cy="1273175"/>
          </a:xfrm>
          <a:custGeom>
            <a:avLst/>
            <a:gdLst/>
            <a:ahLst/>
            <a:cxnLst/>
            <a:rect l="l" t="t" r="r" b="b"/>
            <a:pathLst>
              <a:path w="1276350" h="1273175">
                <a:moveTo>
                  <a:pt x="1276256" y="636382"/>
                </a:moveTo>
                <a:lnTo>
                  <a:pt x="1273191" y="698759"/>
                </a:lnTo>
                <a:lnTo>
                  <a:pt x="1263991" y="760533"/>
                </a:lnTo>
                <a:lnTo>
                  <a:pt x="1248784" y="821116"/>
                </a:lnTo>
                <a:lnTo>
                  <a:pt x="1227685" y="879918"/>
                </a:lnTo>
                <a:lnTo>
                  <a:pt x="1200914" y="936374"/>
                </a:lnTo>
                <a:lnTo>
                  <a:pt x="1168708" y="989937"/>
                </a:lnTo>
                <a:lnTo>
                  <a:pt x="1131416" y="1040102"/>
                </a:lnTo>
                <a:lnTo>
                  <a:pt x="1089357" y="1086372"/>
                </a:lnTo>
                <a:lnTo>
                  <a:pt x="1042959" y="1128319"/>
                </a:lnTo>
                <a:lnTo>
                  <a:pt x="992651" y="1165513"/>
                </a:lnTo>
                <a:lnTo>
                  <a:pt x="938943" y="1197629"/>
                </a:lnTo>
                <a:lnTo>
                  <a:pt x="882328" y="1224324"/>
                </a:lnTo>
                <a:lnTo>
                  <a:pt x="823371" y="1245369"/>
                </a:lnTo>
                <a:lnTo>
                  <a:pt x="762620" y="1260534"/>
                </a:lnTo>
                <a:lnTo>
                  <a:pt x="700678" y="1269707"/>
                </a:lnTo>
                <a:lnTo>
                  <a:pt x="638128" y="1272764"/>
                </a:lnTo>
                <a:lnTo>
                  <a:pt x="606777" y="1272000"/>
                </a:lnTo>
                <a:lnTo>
                  <a:pt x="544530" y="1265885"/>
                </a:lnTo>
                <a:lnTo>
                  <a:pt x="483036" y="1253686"/>
                </a:lnTo>
                <a:lnTo>
                  <a:pt x="423182" y="1235582"/>
                </a:lnTo>
                <a:lnTo>
                  <a:pt x="365256" y="1211654"/>
                </a:lnTo>
                <a:lnTo>
                  <a:pt x="310096" y="1182250"/>
                </a:lnTo>
                <a:lnTo>
                  <a:pt x="257963" y="1147510"/>
                </a:lnTo>
                <a:lnTo>
                  <a:pt x="209613" y="1107940"/>
                </a:lnTo>
                <a:lnTo>
                  <a:pt x="165281" y="1063723"/>
                </a:lnTo>
                <a:lnTo>
                  <a:pt x="125599" y="1015507"/>
                </a:lnTo>
                <a:lnTo>
                  <a:pt x="90765" y="963517"/>
                </a:lnTo>
                <a:lnTo>
                  <a:pt x="61277" y="908508"/>
                </a:lnTo>
                <a:lnTo>
                  <a:pt x="37285" y="850739"/>
                </a:lnTo>
                <a:lnTo>
                  <a:pt x="19131" y="791048"/>
                </a:lnTo>
                <a:lnTo>
                  <a:pt x="6897" y="729721"/>
                </a:lnTo>
                <a:lnTo>
                  <a:pt x="766" y="667646"/>
                </a:lnTo>
                <a:lnTo>
                  <a:pt x="0" y="636382"/>
                </a:lnTo>
                <a:lnTo>
                  <a:pt x="766" y="605117"/>
                </a:lnTo>
                <a:lnTo>
                  <a:pt x="6897" y="543043"/>
                </a:lnTo>
                <a:lnTo>
                  <a:pt x="19131" y="481716"/>
                </a:lnTo>
                <a:lnTo>
                  <a:pt x="37285" y="422025"/>
                </a:lnTo>
                <a:lnTo>
                  <a:pt x="61277" y="364256"/>
                </a:lnTo>
                <a:lnTo>
                  <a:pt x="90765" y="309247"/>
                </a:lnTo>
                <a:lnTo>
                  <a:pt x="125599" y="257257"/>
                </a:lnTo>
                <a:lnTo>
                  <a:pt x="165281" y="209041"/>
                </a:lnTo>
                <a:lnTo>
                  <a:pt x="209613" y="164824"/>
                </a:lnTo>
                <a:lnTo>
                  <a:pt x="257963" y="125253"/>
                </a:lnTo>
                <a:lnTo>
                  <a:pt x="310096" y="90518"/>
                </a:lnTo>
                <a:lnTo>
                  <a:pt x="365256" y="61112"/>
                </a:lnTo>
                <a:lnTo>
                  <a:pt x="423182" y="37185"/>
                </a:lnTo>
                <a:lnTo>
                  <a:pt x="483036" y="19079"/>
                </a:lnTo>
                <a:lnTo>
                  <a:pt x="544530" y="6879"/>
                </a:lnTo>
                <a:lnTo>
                  <a:pt x="606777" y="764"/>
                </a:lnTo>
                <a:lnTo>
                  <a:pt x="638128" y="0"/>
                </a:lnTo>
                <a:lnTo>
                  <a:pt x="669479" y="764"/>
                </a:lnTo>
                <a:lnTo>
                  <a:pt x="731725" y="6879"/>
                </a:lnTo>
                <a:lnTo>
                  <a:pt x="793219" y="19079"/>
                </a:lnTo>
                <a:lnTo>
                  <a:pt x="853073" y="37185"/>
                </a:lnTo>
                <a:lnTo>
                  <a:pt x="911000" y="61112"/>
                </a:lnTo>
                <a:lnTo>
                  <a:pt x="966160" y="90518"/>
                </a:lnTo>
                <a:lnTo>
                  <a:pt x="1018292" y="125253"/>
                </a:lnTo>
                <a:lnTo>
                  <a:pt x="1066643" y="164824"/>
                </a:lnTo>
                <a:lnTo>
                  <a:pt x="1110979" y="209041"/>
                </a:lnTo>
                <a:lnTo>
                  <a:pt x="1150657" y="257257"/>
                </a:lnTo>
                <a:lnTo>
                  <a:pt x="1185490" y="309247"/>
                </a:lnTo>
                <a:lnTo>
                  <a:pt x="1214979" y="364256"/>
                </a:lnTo>
                <a:lnTo>
                  <a:pt x="1238971" y="422025"/>
                </a:lnTo>
                <a:lnTo>
                  <a:pt x="1257125" y="481716"/>
                </a:lnTo>
                <a:lnTo>
                  <a:pt x="1269358" y="543043"/>
                </a:lnTo>
                <a:lnTo>
                  <a:pt x="1275490" y="605117"/>
                </a:lnTo>
                <a:lnTo>
                  <a:pt x="1276256" y="636382"/>
                </a:lnTo>
                <a:close/>
              </a:path>
            </a:pathLst>
          </a:custGeom>
          <a:ln w="1047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82828" y="4262627"/>
            <a:ext cx="563245" cy="1236980"/>
          </a:xfrm>
          <a:custGeom>
            <a:avLst/>
            <a:gdLst/>
            <a:ahLst/>
            <a:cxnLst/>
            <a:rect l="l" t="t" r="r" b="b"/>
            <a:pathLst>
              <a:path w="563245" h="1236979">
                <a:moveTo>
                  <a:pt x="439968" y="0"/>
                </a:moveTo>
                <a:lnTo>
                  <a:pt x="395597" y="16242"/>
                </a:lnTo>
                <a:lnTo>
                  <a:pt x="352850" y="35606"/>
                </a:lnTo>
                <a:lnTo>
                  <a:pt x="311864" y="57951"/>
                </a:lnTo>
                <a:lnTo>
                  <a:pt x="272776" y="83136"/>
                </a:lnTo>
                <a:lnTo>
                  <a:pt x="235725" y="111020"/>
                </a:lnTo>
                <a:lnTo>
                  <a:pt x="200848" y="141463"/>
                </a:lnTo>
                <a:lnTo>
                  <a:pt x="168282" y="174323"/>
                </a:lnTo>
                <a:lnTo>
                  <a:pt x="138165" y="209461"/>
                </a:lnTo>
                <a:lnTo>
                  <a:pt x="110634" y="246736"/>
                </a:lnTo>
                <a:lnTo>
                  <a:pt x="85827" y="286006"/>
                </a:lnTo>
                <a:lnTo>
                  <a:pt x="63882" y="327131"/>
                </a:lnTo>
                <a:lnTo>
                  <a:pt x="44935" y="369970"/>
                </a:lnTo>
                <a:lnTo>
                  <a:pt x="29125" y="414383"/>
                </a:lnTo>
                <a:lnTo>
                  <a:pt x="16589" y="460229"/>
                </a:lnTo>
                <a:lnTo>
                  <a:pt x="7464" y="507367"/>
                </a:lnTo>
                <a:lnTo>
                  <a:pt x="1889" y="555656"/>
                </a:lnTo>
                <a:lnTo>
                  <a:pt x="0" y="604956"/>
                </a:lnTo>
                <a:lnTo>
                  <a:pt x="1824" y="653468"/>
                </a:lnTo>
                <a:lnTo>
                  <a:pt x="7209" y="700974"/>
                </a:lnTo>
                <a:lnTo>
                  <a:pt x="16024" y="747345"/>
                </a:lnTo>
                <a:lnTo>
                  <a:pt x="28137" y="792452"/>
                </a:lnTo>
                <a:lnTo>
                  <a:pt x="43415" y="836165"/>
                </a:lnTo>
                <a:lnTo>
                  <a:pt x="61729" y="878357"/>
                </a:lnTo>
                <a:lnTo>
                  <a:pt x="82945" y="918897"/>
                </a:lnTo>
                <a:lnTo>
                  <a:pt x="106933" y="957656"/>
                </a:lnTo>
                <a:lnTo>
                  <a:pt x="133560" y="994507"/>
                </a:lnTo>
                <a:lnTo>
                  <a:pt x="162696" y="1029320"/>
                </a:lnTo>
                <a:lnTo>
                  <a:pt x="194208" y="1061965"/>
                </a:lnTo>
                <a:lnTo>
                  <a:pt x="227966" y="1092315"/>
                </a:lnTo>
                <a:lnTo>
                  <a:pt x="263837" y="1120239"/>
                </a:lnTo>
                <a:lnTo>
                  <a:pt x="301689" y="1145609"/>
                </a:lnTo>
                <a:lnTo>
                  <a:pt x="341392" y="1168297"/>
                </a:lnTo>
                <a:lnTo>
                  <a:pt x="382814" y="1188172"/>
                </a:lnTo>
                <a:lnTo>
                  <a:pt x="425822" y="1205106"/>
                </a:lnTo>
                <a:lnTo>
                  <a:pt x="470286" y="1218970"/>
                </a:lnTo>
                <a:lnTo>
                  <a:pt x="516074" y="1229636"/>
                </a:lnTo>
                <a:lnTo>
                  <a:pt x="563054" y="1236973"/>
                </a:lnTo>
              </a:path>
            </a:pathLst>
          </a:custGeom>
          <a:ln w="96024">
            <a:solidFill>
              <a:srgbClr val="0087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20270" y="4899010"/>
            <a:ext cx="821055" cy="721360"/>
          </a:xfrm>
          <a:custGeom>
            <a:avLst/>
            <a:gdLst/>
            <a:ahLst/>
            <a:cxnLst/>
            <a:rect l="l" t="t" r="r" b="b"/>
            <a:pathLst>
              <a:path w="821054" h="721360">
                <a:moveTo>
                  <a:pt x="410287" y="0"/>
                </a:moveTo>
                <a:lnTo>
                  <a:pt x="0" y="721058"/>
                </a:lnTo>
                <a:lnTo>
                  <a:pt x="820575" y="721058"/>
                </a:lnTo>
                <a:lnTo>
                  <a:pt x="410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6135273" y="4542925"/>
            <a:ext cx="805180" cy="7010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1650" b="1" spc="-5" dirty="0">
                <a:solidFill>
                  <a:srgbClr val="008742"/>
                </a:solidFill>
                <a:latin typeface="Segoe UI"/>
                <a:cs typeface="Segoe UI"/>
              </a:rPr>
              <a:t>$975.38</a:t>
            </a:r>
            <a:endParaRPr sz="1650">
              <a:latin typeface="Segoe UI"/>
              <a:cs typeface="Segoe UI"/>
            </a:endParaRPr>
          </a:p>
          <a:p>
            <a:pPr marR="32384" algn="ctr">
              <a:lnSpc>
                <a:spcPct val="100000"/>
              </a:lnSpc>
              <a:spcBef>
                <a:spcPts val="234"/>
              </a:spcBef>
            </a:pPr>
            <a:r>
              <a:rPr sz="1000" b="1" spc="10" dirty="0">
                <a:solidFill>
                  <a:srgbClr val="626262"/>
                </a:solidFill>
                <a:latin typeface="Segoe UI Semibold"/>
                <a:cs typeface="Segoe UI Semibold"/>
              </a:rPr>
              <a:t>met</a:t>
            </a:r>
            <a:endParaRPr sz="1000">
              <a:latin typeface="Segoe UI Semibold"/>
              <a:cs typeface="Segoe UI Semibold"/>
            </a:endParaRPr>
          </a:p>
          <a:p>
            <a:pPr marR="58419" algn="ctr">
              <a:lnSpc>
                <a:spcPct val="100000"/>
              </a:lnSpc>
              <a:spcBef>
                <a:spcPts val="380"/>
              </a:spcBef>
            </a:pPr>
            <a:r>
              <a:rPr sz="1000" b="1" spc="5" dirty="0">
                <a:solidFill>
                  <a:srgbClr val="626262"/>
                </a:solidFill>
                <a:latin typeface="Segoe UI Semibold"/>
                <a:cs typeface="Segoe UI Semibold"/>
              </a:rPr>
              <a:t>$2,500</a:t>
            </a:r>
            <a:r>
              <a:rPr sz="1000" b="1" spc="-40" dirty="0">
                <a:solidFill>
                  <a:srgbClr val="626262"/>
                </a:solidFill>
                <a:latin typeface="Segoe UI Semibold"/>
                <a:cs typeface="Segoe UI Semibold"/>
              </a:rPr>
              <a:t> </a:t>
            </a:r>
            <a:r>
              <a:rPr sz="1000" b="1" spc="10" dirty="0">
                <a:solidFill>
                  <a:srgbClr val="626262"/>
                </a:solidFill>
                <a:latin typeface="Segoe UI Semibold"/>
                <a:cs typeface="Segoe UI Semibold"/>
              </a:rPr>
              <a:t>max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217979" y="4231193"/>
            <a:ext cx="1276350" cy="1273175"/>
          </a:xfrm>
          <a:custGeom>
            <a:avLst/>
            <a:gdLst/>
            <a:ahLst/>
            <a:cxnLst/>
            <a:rect l="l" t="t" r="r" b="b"/>
            <a:pathLst>
              <a:path w="1276350" h="1273175">
                <a:moveTo>
                  <a:pt x="1276256" y="636382"/>
                </a:moveTo>
                <a:lnTo>
                  <a:pt x="1273191" y="698759"/>
                </a:lnTo>
                <a:lnTo>
                  <a:pt x="1263991" y="760533"/>
                </a:lnTo>
                <a:lnTo>
                  <a:pt x="1248784" y="821116"/>
                </a:lnTo>
                <a:lnTo>
                  <a:pt x="1227685" y="879918"/>
                </a:lnTo>
                <a:lnTo>
                  <a:pt x="1200914" y="936374"/>
                </a:lnTo>
                <a:lnTo>
                  <a:pt x="1168708" y="989937"/>
                </a:lnTo>
                <a:lnTo>
                  <a:pt x="1131415" y="1040102"/>
                </a:lnTo>
                <a:lnTo>
                  <a:pt x="1089348" y="1086372"/>
                </a:lnTo>
                <a:lnTo>
                  <a:pt x="1042957" y="1128319"/>
                </a:lnTo>
                <a:lnTo>
                  <a:pt x="992651" y="1165513"/>
                </a:lnTo>
                <a:lnTo>
                  <a:pt x="938943" y="1197629"/>
                </a:lnTo>
                <a:lnTo>
                  <a:pt x="882328" y="1224324"/>
                </a:lnTo>
                <a:lnTo>
                  <a:pt x="823371" y="1245369"/>
                </a:lnTo>
                <a:lnTo>
                  <a:pt x="762620" y="1260534"/>
                </a:lnTo>
                <a:lnTo>
                  <a:pt x="700675" y="1269707"/>
                </a:lnTo>
                <a:lnTo>
                  <a:pt x="638128" y="1272764"/>
                </a:lnTo>
                <a:lnTo>
                  <a:pt x="606777" y="1272000"/>
                </a:lnTo>
                <a:lnTo>
                  <a:pt x="544530" y="1265885"/>
                </a:lnTo>
                <a:lnTo>
                  <a:pt x="483036" y="1253686"/>
                </a:lnTo>
                <a:lnTo>
                  <a:pt x="423182" y="1235582"/>
                </a:lnTo>
                <a:lnTo>
                  <a:pt x="365256" y="1211654"/>
                </a:lnTo>
                <a:lnTo>
                  <a:pt x="310096" y="1182250"/>
                </a:lnTo>
                <a:lnTo>
                  <a:pt x="257963" y="1147510"/>
                </a:lnTo>
                <a:lnTo>
                  <a:pt x="209613" y="1107940"/>
                </a:lnTo>
                <a:lnTo>
                  <a:pt x="165281" y="1063723"/>
                </a:lnTo>
                <a:lnTo>
                  <a:pt x="125599" y="1015507"/>
                </a:lnTo>
                <a:lnTo>
                  <a:pt x="90765" y="963517"/>
                </a:lnTo>
                <a:lnTo>
                  <a:pt x="61277" y="908508"/>
                </a:lnTo>
                <a:lnTo>
                  <a:pt x="37285" y="850739"/>
                </a:lnTo>
                <a:lnTo>
                  <a:pt x="19131" y="791048"/>
                </a:lnTo>
                <a:lnTo>
                  <a:pt x="6897" y="729721"/>
                </a:lnTo>
                <a:lnTo>
                  <a:pt x="766" y="667646"/>
                </a:lnTo>
                <a:lnTo>
                  <a:pt x="0" y="636382"/>
                </a:lnTo>
                <a:lnTo>
                  <a:pt x="766" y="605117"/>
                </a:lnTo>
                <a:lnTo>
                  <a:pt x="6897" y="543043"/>
                </a:lnTo>
                <a:lnTo>
                  <a:pt x="19131" y="481716"/>
                </a:lnTo>
                <a:lnTo>
                  <a:pt x="37285" y="422025"/>
                </a:lnTo>
                <a:lnTo>
                  <a:pt x="61277" y="364256"/>
                </a:lnTo>
                <a:lnTo>
                  <a:pt x="90765" y="309247"/>
                </a:lnTo>
                <a:lnTo>
                  <a:pt x="125599" y="257257"/>
                </a:lnTo>
                <a:lnTo>
                  <a:pt x="165281" y="209041"/>
                </a:lnTo>
                <a:lnTo>
                  <a:pt x="209613" y="164824"/>
                </a:lnTo>
                <a:lnTo>
                  <a:pt x="257963" y="125253"/>
                </a:lnTo>
                <a:lnTo>
                  <a:pt x="310096" y="90518"/>
                </a:lnTo>
                <a:lnTo>
                  <a:pt x="365256" y="61112"/>
                </a:lnTo>
                <a:lnTo>
                  <a:pt x="423182" y="37185"/>
                </a:lnTo>
                <a:lnTo>
                  <a:pt x="483036" y="19079"/>
                </a:lnTo>
                <a:lnTo>
                  <a:pt x="544530" y="6879"/>
                </a:lnTo>
                <a:lnTo>
                  <a:pt x="606777" y="764"/>
                </a:lnTo>
                <a:lnTo>
                  <a:pt x="638128" y="0"/>
                </a:lnTo>
                <a:lnTo>
                  <a:pt x="669478" y="764"/>
                </a:lnTo>
                <a:lnTo>
                  <a:pt x="731722" y="6879"/>
                </a:lnTo>
                <a:lnTo>
                  <a:pt x="793219" y="19079"/>
                </a:lnTo>
                <a:lnTo>
                  <a:pt x="853073" y="37185"/>
                </a:lnTo>
                <a:lnTo>
                  <a:pt x="911000" y="61112"/>
                </a:lnTo>
                <a:lnTo>
                  <a:pt x="966160" y="90518"/>
                </a:lnTo>
                <a:lnTo>
                  <a:pt x="1018292" y="125253"/>
                </a:lnTo>
                <a:lnTo>
                  <a:pt x="1066639" y="164824"/>
                </a:lnTo>
                <a:lnTo>
                  <a:pt x="1110975" y="209041"/>
                </a:lnTo>
                <a:lnTo>
                  <a:pt x="1150657" y="257257"/>
                </a:lnTo>
                <a:lnTo>
                  <a:pt x="1185490" y="309247"/>
                </a:lnTo>
                <a:lnTo>
                  <a:pt x="1214979" y="364256"/>
                </a:lnTo>
                <a:lnTo>
                  <a:pt x="1238971" y="422025"/>
                </a:lnTo>
                <a:lnTo>
                  <a:pt x="1257125" y="481716"/>
                </a:lnTo>
                <a:lnTo>
                  <a:pt x="1269358" y="543043"/>
                </a:lnTo>
                <a:lnTo>
                  <a:pt x="1275490" y="605117"/>
                </a:lnTo>
                <a:lnTo>
                  <a:pt x="1276256" y="636382"/>
                </a:lnTo>
                <a:close/>
              </a:path>
            </a:pathLst>
          </a:custGeom>
          <a:ln w="10475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10992" y="4742751"/>
            <a:ext cx="563245" cy="758190"/>
          </a:xfrm>
          <a:custGeom>
            <a:avLst/>
            <a:gdLst/>
            <a:ahLst/>
            <a:cxnLst/>
            <a:rect l="l" t="t" r="r" b="b"/>
            <a:pathLst>
              <a:path w="563245" h="758189">
                <a:moveTo>
                  <a:pt x="12221" y="0"/>
                </a:moveTo>
                <a:lnTo>
                  <a:pt x="6997" y="30444"/>
                </a:lnTo>
                <a:lnTo>
                  <a:pt x="3164" y="61543"/>
                </a:lnTo>
                <a:lnTo>
                  <a:pt x="804" y="93296"/>
                </a:lnTo>
                <a:lnTo>
                  <a:pt x="0" y="125705"/>
                </a:lnTo>
                <a:lnTo>
                  <a:pt x="1824" y="174217"/>
                </a:lnTo>
                <a:lnTo>
                  <a:pt x="7209" y="221723"/>
                </a:lnTo>
                <a:lnTo>
                  <a:pt x="16024" y="268094"/>
                </a:lnTo>
                <a:lnTo>
                  <a:pt x="28137" y="313201"/>
                </a:lnTo>
                <a:lnTo>
                  <a:pt x="43415" y="356914"/>
                </a:lnTo>
                <a:lnTo>
                  <a:pt x="61729" y="399106"/>
                </a:lnTo>
                <a:lnTo>
                  <a:pt x="82945" y="439646"/>
                </a:lnTo>
                <a:lnTo>
                  <a:pt x="106933" y="478405"/>
                </a:lnTo>
                <a:lnTo>
                  <a:pt x="133560" y="515256"/>
                </a:lnTo>
                <a:lnTo>
                  <a:pt x="162696" y="550069"/>
                </a:lnTo>
                <a:lnTo>
                  <a:pt x="194208" y="582714"/>
                </a:lnTo>
                <a:lnTo>
                  <a:pt x="227966" y="613064"/>
                </a:lnTo>
                <a:lnTo>
                  <a:pt x="263837" y="640988"/>
                </a:lnTo>
                <a:lnTo>
                  <a:pt x="301689" y="666358"/>
                </a:lnTo>
                <a:lnTo>
                  <a:pt x="341392" y="689046"/>
                </a:lnTo>
                <a:lnTo>
                  <a:pt x="382814" y="708921"/>
                </a:lnTo>
                <a:lnTo>
                  <a:pt x="425822" y="725855"/>
                </a:lnTo>
                <a:lnTo>
                  <a:pt x="470286" y="739719"/>
                </a:lnTo>
                <a:lnTo>
                  <a:pt x="516074" y="750385"/>
                </a:lnTo>
                <a:lnTo>
                  <a:pt x="563054" y="757722"/>
                </a:lnTo>
              </a:path>
            </a:pathLst>
          </a:custGeom>
          <a:ln w="96024">
            <a:solidFill>
              <a:srgbClr val="0043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452801" y="4899010"/>
            <a:ext cx="812165" cy="721360"/>
          </a:xfrm>
          <a:custGeom>
            <a:avLst/>
            <a:gdLst/>
            <a:ahLst/>
            <a:cxnLst/>
            <a:rect l="l" t="t" r="r" b="b"/>
            <a:pathLst>
              <a:path w="812165" h="721360">
                <a:moveTo>
                  <a:pt x="405922" y="0"/>
                </a:moveTo>
                <a:lnTo>
                  <a:pt x="0" y="721058"/>
                </a:lnTo>
                <a:lnTo>
                  <a:pt x="811845" y="721058"/>
                </a:lnTo>
                <a:lnTo>
                  <a:pt x="405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8463295" y="4542925"/>
            <a:ext cx="805180" cy="7010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1650" b="1" spc="-5" dirty="0">
                <a:solidFill>
                  <a:srgbClr val="00437A"/>
                </a:solidFill>
                <a:latin typeface="Segoe UI"/>
                <a:cs typeface="Segoe UI"/>
              </a:rPr>
              <a:t>$975.38</a:t>
            </a:r>
            <a:endParaRPr sz="1650">
              <a:latin typeface="Segoe UI"/>
              <a:cs typeface="Segoe UI"/>
            </a:endParaRPr>
          </a:p>
          <a:p>
            <a:pPr marR="32384" algn="ctr">
              <a:lnSpc>
                <a:spcPct val="100000"/>
              </a:lnSpc>
              <a:spcBef>
                <a:spcPts val="234"/>
              </a:spcBef>
            </a:pPr>
            <a:r>
              <a:rPr sz="1000" b="1" spc="10" dirty="0">
                <a:solidFill>
                  <a:srgbClr val="626262"/>
                </a:solidFill>
                <a:latin typeface="Segoe UI Semibold"/>
                <a:cs typeface="Segoe UI Semibold"/>
              </a:rPr>
              <a:t>met</a:t>
            </a:r>
            <a:endParaRPr sz="1000">
              <a:latin typeface="Segoe UI Semibold"/>
              <a:cs typeface="Segoe UI Semibold"/>
            </a:endParaRPr>
          </a:p>
          <a:p>
            <a:pPr marR="55880" algn="ctr">
              <a:lnSpc>
                <a:spcPct val="100000"/>
              </a:lnSpc>
              <a:spcBef>
                <a:spcPts val="380"/>
              </a:spcBef>
            </a:pPr>
            <a:r>
              <a:rPr sz="1000" b="1" spc="5" dirty="0">
                <a:solidFill>
                  <a:srgbClr val="626262"/>
                </a:solidFill>
                <a:latin typeface="Segoe UI Semibold"/>
                <a:cs typeface="Segoe UI Semibold"/>
              </a:rPr>
              <a:t>$4,000</a:t>
            </a:r>
            <a:r>
              <a:rPr sz="1000" b="1" spc="-40" dirty="0">
                <a:solidFill>
                  <a:srgbClr val="626262"/>
                </a:solidFill>
                <a:latin typeface="Segoe UI Semibold"/>
                <a:cs typeface="Segoe UI Semibold"/>
              </a:rPr>
              <a:t> </a:t>
            </a:r>
            <a:r>
              <a:rPr sz="1000" b="1" spc="10" dirty="0">
                <a:solidFill>
                  <a:srgbClr val="626262"/>
                </a:solidFill>
                <a:latin typeface="Segoe UI Semibold"/>
                <a:cs typeface="Segoe UI Semibold"/>
              </a:rPr>
              <a:t>max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401916" y="6655328"/>
            <a:ext cx="51054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5" dirty="0">
                <a:solidFill>
                  <a:srgbClr val="0079C3"/>
                </a:solidFill>
                <a:latin typeface="Segoe UI"/>
                <a:cs typeface="Segoe UI"/>
              </a:rPr>
              <a:t>Claims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094016" y="6744432"/>
            <a:ext cx="155575" cy="69850"/>
          </a:xfrm>
          <a:custGeom>
            <a:avLst/>
            <a:gdLst/>
            <a:ahLst/>
            <a:cxnLst/>
            <a:rect l="l" t="t" r="r" b="b"/>
            <a:pathLst>
              <a:path w="155575" h="69850">
                <a:moveTo>
                  <a:pt x="0" y="0"/>
                </a:moveTo>
                <a:lnTo>
                  <a:pt x="76819" y="69836"/>
                </a:lnTo>
                <a:lnTo>
                  <a:pt x="155385" y="0"/>
                </a:lnTo>
              </a:path>
            </a:pathLst>
          </a:custGeom>
          <a:ln w="17459">
            <a:solidFill>
              <a:srgbClr val="007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13958" y="3198498"/>
            <a:ext cx="4429760" cy="417830"/>
          </a:xfrm>
          <a:custGeom>
            <a:avLst/>
            <a:gdLst/>
            <a:ahLst/>
            <a:cxnLst/>
            <a:rect l="l" t="t" r="r" b="b"/>
            <a:pathLst>
              <a:path w="4429759" h="417829">
                <a:moveTo>
                  <a:pt x="4390078" y="0"/>
                </a:moveTo>
                <a:lnTo>
                  <a:pt x="39282" y="0"/>
                </a:lnTo>
                <a:lnTo>
                  <a:pt x="23937" y="3068"/>
                </a:lnTo>
                <a:lnTo>
                  <a:pt x="11457" y="11457"/>
                </a:lnTo>
                <a:lnTo>
                  <a:pt x="3068" y="23937"/>
                </a:lnTo>
                <a:lnTo>
                  <a:pt x="0" y="39282"/>
                </a:lnTo>
                <a:lnTo>
                  <a:pt x="0" y="377988"/>
                </a:lnTo>
                <a:lnTo>
                  <a:pt x="3068" y="393333"/>
                </a:lnTo>
                <a:lnTo>
                  <a:pt x="11457" y="405813"/>
                </a:lnTo>
                <a:lnTo>
                  <a:pt x="23937" y="414202"/>
                </a:lnTo>
                <a:lnTo>
                  <a:pt x="39282" y="417271"/>
                </a:lnTo>
                <a:lnTo>
                  <a:pt x="4390078" y="417271"/>
                </a:lnTo>
                <a:lnTo>
                  <a:pt x="4405423" y="414202"/>
                </a:lnTo>
                <a:lnTo>
                  <a:pt x="4417904" y="405813"/>
                </a:lnTo>
                <a:lnTo>
                  <a:pt x="4426292" y="393333"/>
                </a:lnTo>
                <a:lnTo>
                  <a:pt x="4429361" y="377988"/>
                </a:lnTo>
                <a:lnTo>
                  <a:pt x="4429361" y="39282"/>
                </a:lnTo>
                <a:lnTo>
                  <a:pt x="4426292" y="23937"/>
                </a:lnTo>
                <a:lnTo>
                  <a:pt x="4417904" y="11457"/>
                </a:lnTo>
                <a:lnTo>
                  <a:pt x="4405423" y="3068"/>
                </a:lnTo>
                <a:lnTo>
                  <a:pt x="4390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09594" y="3194133"/>
            <a:ext cx="4438650" cy="426084"/>
          </a:xfrm>
          <a:custGeom>
            <a:avLst/>
            <a:gdLst/>
            <a:ahLst/>
            <a:cxnLst/>
            <a:rect l="l" t="t" r="r" b="b"/>
            <a:pathLst>
              <a:path w="4438650" h="426085">
                <a:moveTo>
                  <a:pt x="4394443" y="0"/>
                </a:moveTo>
                <a:lnTo>
                  <a:pt x="43647" y="0"/>
                </a:lnTo>
                <a:lnTo>
                  <a:pt x="26515" y="3382"/>
                </a:lnTo>
                <a:lnTo>
                  <a:pt x="12657" y="12657"/>
                </a:lnTo>
                <a:lnTo>
                  <a:pt x="3382" y="26515"/>
                </a:lnTo>
                <a:lnTo>
                  <a:pt x="0" y="43647"/>
                </a:lnTo>
                <a:lnTo>
                  <a:pt x="0" y="382353"/>
                </a:lnTo>
                <a:lnTo>
                  <a:pt x="3382" y="399484"/>
                </a:lnTo>
                <a:lnTo>
                  <a:pt x="12657" y="413343"/>
                </a:lnTo>
                <a:lnTo>
                  <a:pt x="26515" y="422618"/>
                </a:lnTo>
                <a:lnTo>
                  <a:pt x="43647" y="426000"/>
                </a:lnTo>
                <a:lnTo>
                  <a:pt x="4394443" y="426000"/>
                </a:lnTo>
                <a:lnTo>
                  <a:pt x="4411575" y="422618"/>
                </a:lnTo>
                <a:lnTo>
                  <a:pt x="4419564" y="417271"/>
                </a:lnTo>
                <a:lnTo>
                  <a:pt x="43647" y="417271"/>
                </a:lnTo>
                <a:lnTo>
                  <a:pt x="30089" y="414516"/>
                </a:lnTo>
                <a:lnTo>
                  <a:pt x="18986" y="407014"/>
                </a:lnTo>
                <a:lnTo>
                  <a:pt x="11484" y="395911"/>
                </a:lnTo>
                <a:lnTo>
                  <a:pt x="8729" y="382353"/>
                </a:lnTo>
                <a:lnTo>
                  <a:pt x="8729" y="43647"/>
                </a:lnTo>
                <a:lnTo>
                  <a:pt x="11484" y="30089"/>
                </a:lnTo>
                <a:lnTo>
                  <a:pt x="18986" y="18986"/>
                </a:lnTo>
                <a:lnTo>
                  <a:pt x="30089" y="11484"/>
                </a:lnTo>
                <a:lnTo>
                  <a:pt x="43647" y="8729"/>
                </a:lnTo>
                <a:lnTo>
                  <a:pt x="4419219" y="8729"/>
                </a:lnTo>
                <a:lnTo>
                  <a:pt x="4411207" y="3382"/>
                </a:lnTo>
                <a:lnTo>
                  <a:pt x="4394443" y="0"/>
                </a:lnTo>
                <a:close/>
              </a:path>
              <a:path w="4438650" h="426085">
                <a:moveTo>
                  <a:pt x="4419219" y="8729"/>
                </a:moveTo>
                <a:lnTo>
                  <a:pt x="4394443" y="8729"/>
                </a:lnTo>
                <a:lnTo>
                  <a:pt x="4408001" y="11484"/>
                </a:lnTo>
                <a:lnTo>
                  <a:pt x="4419104" y="18986"/>
                </a:lnTo>
                <a:lnTo>
                  <a:pt x="4426606" y="30089"/>
                </a:lnTo>
                <a:lnTo>
                  <a:pt x="4429361" y="43647"/>
                </a:lnTo>
                <a:lnTo>
                  <a:pt x="4429361" y="382353"/>
                </a:lnTo>
                <a:lnTo>
                  <a:pt x="4426606" y="395911"/>
                </a:lnTo>
                <a:lnTo>
                  <a:pt x="4419104" y="407014"/>
                </a:lnTo>
                <a:lnTo>
                  <a:pt x="4408001" y="414516"/>
                </a:lnTo>
                <a:lnTo>
                  <a:pt x="4394443" y="417271"/>
                </a:lnTo>
                <a:lnTo>
                  <a:pt x="4419564" y="417271"/>
                </a:lnTo>
                <a:lnTo>
                  <a:pt x="4425433" y="413343"/>
                </a:lnTo>
                <a:lnTo>
                  <a:pt x="4434708" y="399484"/>
                </a:lnTo>
                <a:lnTo>
                  <a:pt x="4438091" y="382353"/>
                </a:lnTo>
                <a:lnTo>
                  <a:pt x="4438091" y="43647"/>
                </a:lnTo>
                <a:lnTo>
                  <a:pt x="4434585" y="26515"/>
                </a:lnTo>
                <a:lnTo>
                  <a:pt x="4425106" y="12657"/>
                </a:lnTo>
                <a:lnTo>
                  <a:pt x="4419219" y="8729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750952" y="3290420"/>
            <a:ext cx="90043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" dirty="0">
                <a:solidFill>
                  <a:srgbClr val="333333"/>
                </a:solidFill>
                <a:latin typeface="Segoe UI"/>
                <a:cs typeface="Segoe UI"/>
              </a:rPr>
              <a:t>All</a:t>
            </a:r>
            <a:r>
              <a:rPr sz="1200" spc="-5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200" spc="15" dirty="0">
                <a:solidFill>
                  <a:srgbClr val="333333"/>
                </a:solidFill>
                <a:latin typeface="Segoe UI"/>
                <a:cs typeface="Segoe UI"/>
              </a:rPr>
              <a:t>Members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9763102" y="3368724"/>
            <a:ext cx="139700" cy="68580"/>
          </a:xfrm>
          <a:custGeom>
            <a:avLst/>
            <a:gdLst/>
            <a:ahLst/>
            <a:cxnLst/>
            <a:rect l="l" t="t" r="r" b="b"/>
            <a:pathLst>
              <a:path w="139700" h="68579">
                <a:moveTo>
                  <a:pt x="0" y="0"/>
                </a:moveTo>
                <a:lnTo>
                  <a:pt x="69836" y="68090"/>
                </a:lnTo>
                <a:lnTo>
                  <a:pt x="139672" y="0"/>
                </a:lnTo>
              </a:path>
            </a:pathLst>
          </a:custGeom>
          <a:ln w="17459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41324" y="7480331"/>
            <a:ext cx="9846945" cy="4076065"/>
          </a:xfrm>
          <a:custGeom>
            <a:avLst/>
            <a:gdLst/>
            <a:ahLst/>
            <a:cxnLst/>
            <a:rect l="l" t="t" r="r" b="b"/>
            <a:pathLst>
              <a:path w="9846945" h="4076065">
                <a:moveTo>
                  <a:pt x="9794528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4023438"/>
                </a:lnTo>
                <a:lnTo>
                  <a:pt x="4132" y="4043775"/>
                </a:lnTo>
                <a:lnTo>
                  <a:pt x="15385" y="4060430"/>
                </a:lnTo>
                <a:lnTo>
                  <a:pt x="32040" y="4071683"/>
                </a:lnTo>
                <a:lnTo>
                  <a:pt x="52377" y="4075815"/>
                </a:lnTo>
                <a:lnTo>
                  <a:pt x="9794528" y="4075815"/>
                </a:lnTo>
                <a:lnTo>
                  <a:pt x="9814865" y="4071683"/>
                </a:lnTo>
                <a:lnTo>
                  <a:pt x="9831520" y="4060430"/>
                </a:lnTo>
                <a:lnTo>
                  <a:pt x="9842772" y="4043775"/>
                </a:lnTo>
                <a:lnTo>
                  <a:pt x="9846905" y="4023438"/>
                </a:lnTo>
                <a:lnTo>
                  <a:pt x="9846905" y="52377"/>
                </a:lnTo>
                <a:lnTo>
                  <a:pt x="9842772" y="32040"/>
                </a:lnTo>
                <a:lnTo>
                  <a:pt x="9831520" y="15385"/>
                </a:lnTo>
                <a:lnTo>
                  <a:pt x="9814865" y="4132"/>
                </a:lnTo>
                <a:lnTo>
                  <a:pt x="979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41324" y="7480331"/>
            <a:ext cx="9846945" cy="4076065"/>
          </a:xfrm>
          <a:custGeom>
            <a:avLst/>
            <a:gdLst/>
            <a:ahLst/>
            <a:cxnLst/>
            <a:rect l="l" t="t" r="r" b="b"/>
            <a:pathLst>
              <a:path w="9846945" h="4076065">
                <a:moveTo>
                  <a:pt x="9846905" y="4023438"/>
                </a:moveTo>
                <a:lnTo>
                  <a:pt x="9842772" y="4043775"/>
                </a:lnTo>
                <a:lnTo>
                  <a:pt x="9831519" y="4060430"/>
                </a:lnTo>
                <a:lnTo>
                  <a:pt x="9814865" y="4071682"/>
                </a:lnTo>
                <a:lnTo>
                  <a:pt x="9794528" y="4075815"/>
                </a:lnTo>
                <a:lnTo>
                  <a:pt x="52377" y="4075815"/>
                </a:lnTo>
                <a:lnTo>
                  <a:pt x="32040" y="4071682"/>
                </a:lnTo>
                <a:lnTo>
                  <a:pt x="15385" y="4060430"/>
                </a:lnTo>
                <a:lnTo>
                  <a:pt x="4132" y="4043775"/>
                </a:lnTo>
                <a:lnTo>
                  <a:pt x="0" y="4023438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9794528" y="0"/>
                </a:lnTo>
                <a:lnTo>
                  <a:pt x="9814865" y="4132"/>
                </a:lnTo>
                <a:lnTo>
                  <a:pt x="9831519" y="15385"/>
                </a:lnTo>
                <a:lnTo>
                  <a:pt x="9842772" y="32040"/>
                </a:lnTo>
                <a:lnTo>
                  <a:pt x="9846905" y="52377"/>
                </a:lnTo>
                <a:lnTo>
                  <a:pt x="9846905" y="4023438"/>
                </a:lnTo>
                <a:close/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41324" y="7462872"/>
            <a:ext cx="9846945" cy="4076065"/>
          </a:xfrm>
          <a:custGeom>
            <a:avLst/>
            <a:gdLst/>
            <a:ahLst/>
            <a:cxnLst/>
            <a:rect l="l" t="t" r="r" b="b"/>
            <a:pathLst>
              <a:path w="9846945" h="4076065">
                <a:moveTo>
                  <a:pt x="9794528" y="0"/>
                </a:moveTo>
                <a:lnTo>
                  <a:pt x="52377" y="0"/>
                </a:lnTo>
                <a:lnTo>
                  <a:pt x="32040" y="4132"/>
                </a:lnTo>
                <a:lnTo>
                  <a:pt x="15385" y="15385"/>
                </a:lnTo>
                <a:lnTo>
                  <a:pt x="4132" y="32040"/>
                </a:lnTo>
                <a:lnTo>
                  <a:pt x="0" y="52377"/>
                </a:lnTo>
                <a:lnTo>
                  <a:pt x="0" y="4023438"/>
                </a:lnTo>
                <a:lnTo>
                  <a:pt x="4132" y="4043775"/>
                </a:lnTo>
                <a:lnTo>
                  <a:pt x="15385" y="4060430"/>
                </a:lnTo>
                <a:lnTo>
                  <a:pt x="32040" y="4071683"/>
                </a:lnTo>
                <a:lnTo>
                  <a:pt x="52377" y="4075815"/>
                </a:lnTo>
                <a:lnTo>
                  <a:pt x="9794528" y="4075815"/>
                </a:lnTo>
                <a:lnTo>
                  <a:pt x="9814865" y="4071683"/>
                </a:lnTo>
                <a:lnTo>
                  <a:pt x="9831520" y="4060430"/>
                </a:lnTo>
                <a:lnTo>
                  <a:pt x="9842772" y="4043775"/>
                </a:lnTo>
                <a:lnTo>
                  <a:pt x="9846905" y="4023438"/>
                </a:lnTo>
                <a:lnTo>
                  <a:pt x="9846905" y="52377"/>
                </a:lnTo>
                <a:lnTo>
                  <a:pt x="9842772" y="32040"/>
                </a:lnTo>
                <a:lnTo>
                  <a:pt x="9831520" y="15385"/>
                </a:lnTo>
                <a:lnTo>
                  <a:pt x="9814865" y="4132"/>
                </a:lnTo>
                <a:lnTo>
                  <a:pt x="9794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41324" y="7462872"/>
            <a:ext cx="9846945" cy="4076065"/>
          </a:xfrm>
          <a:custGeom>
            <a:avLst/>
            <a:gdLst/>
            <a:ahLst/>
            <a:cxnLst/>
            <a:rect l="l" t="t" r="r" b="b"/>
            <a:pathLst>
              <a:path w="9846945" h="4076065">
                <a:moveTo>
                  <a:pt x="9846905" y="4023438"/>
                </a:moveTo>
                <a:lnTo>
                  <a:pt x="9842772" y="4043775"/>
                </a:lnTo>
                <a:lnTo>
                  <a:pt x="9831519" y="4060430"/>
                </a:lnTo>
                <a:lnTo>
                  <a:pt x="9814865" y="4071682"/>
                </a:lnTo>
                <a:lnTo>
                  <a:pt x="9794528" y="4075815"/>
                </a:lnTo>
                <a:lnTo>
                  <a:pt x="52377" y="4075815"/>
                </a:lnTo>
                <a:lnTo>
                  <a:pt x="32040" y="4071682"/>
                </a:lnTo>
                <a:lnTo>
                  <a:pt x="15385" y="4060430"/>
                </a:lnTo>
                <a:lnTo>
                  <a:pt x="4132" y="4043775"/>
                </a:lnTo>
                <a:lnTo>
                  <a:pt x="0" y="4023438"/>
                </a:lnTo>
                <a:lnTo>
                  <a:pt x="0" y="52377"/>
                </a:lnTo>
                <a:lnTo>
                  <a:pt x="4132" y="32040"/>
                </a:lnTo>
                <a:lnTo>
                  <a:pt x="15385" y="15385"/>
                </a:lnTo>
                <a:lnTo>
                  <a:pt x="32040" y="4132"/>
                </a:lnTo>
                <a:lnTo>
                  <a:pt x="52377" y="0"/>
                </a:lnTo>
                <a:lnTo>
                  <a:pt x="9794528" y="0"/>
                </a:lnTo>
                <a:lnTo>
                  <a:pt x="9814865" y="4132"/>
                </a:lnTo>
                <a:lnTo>
                  <a:pt x="9831519" y="15385"/>
                </a:lnTo>
                <a:lnTo>
                  <a:pt x="9842772" y="32040"/>
                </a:lnTo>
                <a:lnTo>
                  <a:pt x="9846905" y="52377"/>
                </a:lnTo>
                <a:lnTo>
                  <a:pt x="9846905" y="4023438"/>
                </a:lnTo>
                <a:close/>
              </a:path>
            </a:pathLst>
          </a:custGeom>
          <a:ln w="8729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885682" y="8013707"/>
            <a:ext cx="118300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0079C3"/>
                </a:solidFill>
                <a:latin typeface="Segoe UI"/>
                <a:cs typeface="Segoe UI"/>
              </a:rPr>
              <a:t>Out </a:t>
            </a:r>
            <a:r>
              <a:rPr sz="1200" b="1" spc="0" dirty="0">
                <a:solidFill>
                  <a:srgbClr val="0079C3"/>
                </a:solidFill>
                <a:latin typeface="Segoe UI"/>
                <a:cs typeface="Segoe UI"/>
              </a:rPr>
              <a:t>of</a:t>
            </a:r>
            <a:r>
              <a:rPr sz="1200" b="1" spc="-65" dirty="0">
                <a:solidFill>
                  <a:srgbClr val="0079C3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0079C3"/>
                </a:solidFill>
                <a:latin typeface="Segoe UI"/>
                <a:cs typeface="Segoe UI"/>
              </a:rPr>
              <a:t>Network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378261" y="7655794"/>
            <a:ext cx="4572000" cy="471805"/>
          </a:xfrm>
          <a:custGeom>
            <a:avLst/>
            <a:gdLst/>
            <a:ahLst/>
            <a:cxnLst/>
            <a:rect l="l" t="t" r="r" b="b"/>
            <a:pathLst>
              <a:path w="4572000" h="471804">
                <a:moveTo>
                  <a:pt x="4549829" y="0"/>
                </a:moveTo>
                <a:lnTo>
                  <a:pt x="21823" y="0"/>
                </a:lnTo>
                <a:lnTo>
                  <a:pt x="13257" y="1691"/>
                </a:lnTo>
                <a:lnTo>
                  <a:pt x="6328" y="6328"/>
                </a:lnTo>
                <a:lnTo>
                  <a:pt x="1691" y="13257"/>
                </a:lnTo>
                <a:lnTo>
                  <a:pt x="0" y="21823"/>
                </a:lnTo>
                <a:lnTo>
                  <a:pt x="0" y="449570"/>
                </a:lnTo>
                <a:lnTo>
                  <a:pt x="1691" y="458136"/>
                </a:lnTo>
                <a:lnTo>
                  <a:pt x="6328" y="465065"/>
                </a:lnTo>
                <a:lnTo>
                  <a:pt x="13257" y="469703"/>
                </a:lnTo>
                <a:lnTo>
                  <a:pt x="21823" y="471394"/>
                </a:lnTo>
                <a:lnTo>
                  <a:pt x="4549829" y="471394"/>
                </a:lnTo>
                <a:lnTo>
                  <a:pt x="4558395" y="469703"/>
                </a:lnTo>
                <a:lnTo>
                  <a:pt x="4565324" y="465065"/>
                </a:lnTo>
                <a:lnTo>
                  <a:pt x="4569961" y="458136"/>
                </a:lnTo>
                <a:lnTo>
                  <a:pt x="4571653" y="449570"/>
                </a:lnTo>
                <a:lnTo>
                  <a:pt x="4571653" y="21823"/>
                </a:lnTo>
                <a:lnTo>
                  <a:pt x="4569961" y="13257"/>
                </a:lnTo>
                <a:lnTo>
                  <a:pt x="4565324" y="6328"/>
                </a:lnTo>
                <a:lnTo>
                  <a:pt x="4558395" y="1691"/>
                </a:lnTo>
                <a:lnTo>
                  <a:pt x="4549829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73896" y="7651429"/>
            <a:ext cx="4580890" cy="480695"/>
          </a:xfrm>
          <a:custGeom>
            <a:avLst/>
            <a:gdLst/>
            <a:ahLst/>
            <a:cxnLst/>
            <a:rect l="l" t="t" r="r" b="b"/>
            <a:pathLst>
              <a:path w="4580890" h="480695">
                <a:moveTo>
                  <a:pt x="4553321" y="0"/>
                </a:moveTo>
                <a:lnTo>
                  <a:pt x="26188" y="0"/>
                </a:lnTo>
                <a:lnTo>
                  <a:pt x="16204" y="2005"/>
                </a:lnTo>
                <a:lnTo>
                  <a:pt x="7856" y="7529"/>
                </a:lnTo>
                <a:lnTo>
                  <a:pt x="2127" y="15835"/>
                </a:lnTo>
                <a:lnTo>
                  <a:pt x="0" y="26188"/>
                </a:lnTo>
                <a:lnTo>
                  <a:pt x="0" y="453935"/>
                </a:lnTo>
                <a:lnTo>
                  <a:pt x="2127" y="464288"/>
                </a:lnTo>
                <a:lnTo>
                  <a:pt x="7856" y="472594"/>
                </a:lnTo>
                <a:lnTo>
                  <a:pt x="16204" y="478118"/>
                </a:lnTo>
                <a:lnTo>
                  <a:pt x="26188" y="480123"/>
                </a:lnTo>
                <a:lnTo>
                  <a:pt x="4554193" y="480123"/>
                </a:lnTo>
                <a:lnTo>
                  <a:pt x="4564546" y="478118"/>
                </a:lnTo>
                <a:lnTo>
                  <a:pt x="4572853" y="472594"/>
                </a:lnTo>
                <a:lnTo>
                  <a:pt x="4573651" y="471394"/>
                </a:lnTo>
                <a:lnTo>
                  <a:pt x="16586" y="471394"/>
                </a:lnTo>
                <a:lnTo>
                  <a:pt x="8729" y="463537"/>
                </a:lnTo>
                <a:lnTo>
                  <a:pt x="8729" y="16586"/>
                </a:lnTo>
                <a:lnTo>
                  <a:pt x="16586" y="8729"/>
                </a:lnTo>
                <a:lnTo>
                  <a:pt x="4572925" y="8729"/>
                </a:lnTo>
                <a:lnTo>
                  <a:pt x="4572089" y="7529"/>
                </a:lnTo>
                <a:lnTo>
                  <a:pt x="4563687" y="2005"/>
                </a:lnTo>
                <a:lnTo>
                  <a:pt x="4553321" y="0"/>
                </a:lnTo>
                <a:close/>
              </a:path>
              <a:path w="4580890" h="480695">
                <a:moveTo>
                  <a:pt x="4572925" y="8729"/>
                </a:moveTo>
                <a:lnTo>
                  <a:pt x="4562923" y="8729"/>
                </a:lnTo>
                <a:lnTo>
                  <a:pt x="4570780" y="16586"/>
                </a:lnTo>
                <a:lnTo>
                  <a:pt x="4570780" y="463537"/>
                </a:lnTo>
                <a:lnTo>
                  <a:pt x="4562923" y="471394"/>
                </a:lnTo>
                <a:lnTo>
                  <a:pt x="4573651" y="471394"/>
                </a:lnTo>
                <a:lnTo>
                  <a:pt x="4578377" y="464288"/>
                </a:lnTo>
                <a:lnTo>
                  <a:pt x="4580382" y="453935"/>
                </a:lnTo>
                <a:lnTo>
                  <a:pt x="4580382" y="26188"/>
                </a:lnTo>
                <a:lnTo>
                  <a:pt x="4577872" y="15835"/>
                </a:lnTo>
                <a:lnTo>
                  <a:pt x="4572925" y="8729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560579" y="7769278"/>
            <a:ext cx="250532" cy="2618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5593719" y="7780465"/>
            <a:ext cx="135255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333333"/>
                </a:solidFill>
                <a:latin typeface="Segoe UI"/>
                <a:cs typeface="Segoe UI"/>
              </a:rPr>
              <a:t>Search </a:t>
            </a:r>
            <a:r>
              <a:rPr sz="1200" b="1" spc="5" dirty="0">
                <a:solidFill>
                  <a:srgbClr val="333333"/>
                </a:solidFill>
                <a:latin typeface="Segoe UI"/>
                <a:cs typeface="Segoe UI"/>
              </a:rPr>
              <a:t>for</a:t>
            </a:r>
            <a:r>
              <a:rPr sz="1200" b="1" spc="-4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333333"/>
                </a:solidFill>
                <a:latin typeface="Segoe UI"/>
                <a:cs typeface="Segoe UI"/>
              </a:rPr>
              <a:t>Benefit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27899" y="7573923"/>
            <a:ext cx="131953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5" dirty="0">
                <a:solidFill>
                  <a:srgbClr val="333333"/>
                </a:solidFill>
                <a:latin typeface="Segoe UI"/>
                <a:cs typeface="Segoe UI"/>
              </a:rPr>
              <a:t>My</a:t>
            </a:r>
            <a:r>
              <a:rPr sz="1650" b="1" spc="-5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650" b="1" spc="-10" dirty="0">
                <a:solidFill>
                  <a:srgbClr val="333333"/>
                </a:solidFill>
                <a:latin typeface="Segoe UI"/>
                <a:cs typeface="Segoe UI"/>
              </a:rPr>
              <a:t>Coverage</a:t>
            </a:r>
            <a:endParaRPr sz="1650">
              <a:latin typeface="Segoe UI"/>
              <a:cs typeface="Segoe UI"/>
            </a:endParaRPr>
          </a:p>
          <a:p>
            <a:pPr marL="131445">
              <a:lnSpc>
                <a:spcPct val="100000"/>
              </a:lnSpc>
              <a:spcBef>
                <a:spcPts val="1585"/>
              </a:spcBef>
            </a:pP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In</a:t>
            </a:r>
            <a:r>
              <a:rPr sz="1200" b="1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Network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03686" y="8336698"/>
            <a:ext cx="9445625" cy="0"/>
          </a:xfrm>
          <a:custGeom>
            <a:avLst/>
            <a:gdLst/>
            <a:ahLst/>
            <a:cxnLst/>
            <a:rect l="l" t="t" r="r" b="b"/>
            <a:pathLst>
              <a:path w="9445625">
                <a:moveTo>
                  <a:pt x="0" y="0"/>
                </a:moveTo>
                <a:lnTo>
                  <a:pt x="9445347" y="0"/>
                </a:lnTo>
              </a:path>
            </a:pathLst>
          </a:custGeom>
          <a:ln w="8729">
            <a:solidFill>
              <a:srgbClr val="CD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19406" y="8323603"/>
            <a:ext cx="1156970" cy="0"/>
          </a:xfrm>
          <a:custGeom>
            <a:avLst/>
            <a:gdLst/>
            <a:ahLst/>
            <a:cxnLst/>
            <a:rect l="l" t="t" r="r" b="b"/>
            <a:pathLst>
              <a:path w="1156970">
                <a:moveTo>
                  <a:pt x="0" y="0"/>
                </a:moveTo>
                <a:lnTo>
                  <a:pt x="1156662" y="0"/>
                </a:lnTo>
              </a:path>
            </a:pathLst>
          </a:custGeom>
          <a:ln w="26188">
            <a:solidFill>
              <a:srgbClr val="1D1B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66521" y="1073208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3" y="0"/>
                </a:moveTo>
                <a:lnTo>
                  <a:pt x="17187" y="1909"/>
                </a:lnTo>
                <a:lnTo>
                  <a:pt x="7639" y="7639"/>
                </a:lnTo>
                <a:lnTo>
                  <a:pt x="1909" y="17187"/>
                </a:lnTo>
                <a:lnTo>
                  <a:pt x="0" y="30553"/>
                </a:lnTo>
                <a:lnTo>
                  <a:pt x="1909" y="43919"/>
                </a:lnTo>
                <a:lnTo>
                  <a:pt x="7639" y="53467"/>
                </a:lnTo>
                <a:lnTo>
                  <a:pt x="17187" y="59196"/>
                </a:lnTo>
                <a:lnTo>
                  <a:pt x="30553" y="61106"/>
                </a:lnTo>
                <a:lnTo>
                  <a:pt x="43919" y="59196"/>
                </a:lnTo>
                <a:lnTo>
                  <a:pt x="53467" y="53467"/>
                </a:lnTo>
                <a:lnTo>
                  <a:pt x="59196" y="43919"/>
                </a:lnTo>
                <a:lnTo>
                  <a:pt x="61106" y="30553"/>
                </a:lnTo>
                <a:lnTo>
                  <a:pt x="59196" y="17187"/>
                </a:lnTo>
                <a:lnTo>
                  <a:pt x="53467" y="7639"/>
                </a:lnTo>
                <a:lnTo>
                  <a:pt x="43919" y="1909"/>
                </a:lnTo>
                <a:lnTo>
                  <a:pt x="30553" y="0"/>
                </a:lnTo>
                <a:close/>
              </a:path>
            </a:pathLst>
          </a:custGeom>
          <a:solidFill>
            <a:srgbClr val="97969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127727" y="1073208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3" y="0"/>
                </a:moveTo>
                <a:lnTo>
                  <a:pt x="17187" y="1909"/>
                </a:lnTo>
                <a:lnTo>
                  <a:pt x="7639" y="7639"/>
                </a:lnTo>
                <a:lnTo>
                  <a:pt x="1909" y="17187"/>
                </a:lnTo>
                <a:lnTo>
                  <a:pt x="0" y="30553"/>
                </a:lnTo>
                <a:lnTo>
                  <a:pt x="1909" y="43919"/>
                </a:lnTo>
                <a:lnTo>
                  <a:pt x="7639" y="53467"/>
                </a:lnTo>
                <a:lnTo>
                  <a:pt x="17187" y="59196"/>
                </a:lnTo>
                <a:lnTo>
                  <a:pt x="30553" y="61106"/>
                </a:lnTo>
                <a:lnTo>
                  <a:pt x="43919" y="59196"/>
                </a:lnTo>
                <a:lnTo>
                  <a:pt x="53467" y="53467"/>
                </a:lnTo>
                <a:lnTo>
                  <a:pt x="59196" y="43919"/>
                </a:lnTo>
                <a:lnTo>
                  <a:pt x="61106" y="30553"/>
                </a:lnTo>
                <a:lnTo>
                  <a:pt x="59196" y="17187"/>
                </a:lnTo>
                <a:lnTo>
                  <a:pt x="53467" y="7639"/>
                </a:lnTo>
                <a:lnTo>
                  <a:pt x="43919" y="1909"/>
                </a:lnTo>
                <a:lnTo>
                  <a:pt x="3055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44835" y="10834215"/>
            <a:ext cx="2122170" cy="523875"/>
          </a:xfrm>
          <a:custGeom>
            <a:avLst/>
            <a:gdLst/>
            <a:ahLst/>
            <a:cxnLst/>
            <a:rect l="l" t="t" r="r" b="b"/>
            <a:pathLst>
              <a:path w="2122170" h="523875">
                <a:moveTo>
                  <a:pt x="2095959" y="0"/>
                </a:moveTo>
                <a:lnTo>
                  <a:pt x="26188" y="0"/>
                </a:lnTo>
                <a:lnTo>
                  <a:pt x="16204" y="2127"/>
                </a:lnTo>
                <a:lnTo>
                  <a:pt x="7856" y="7856"/>
                </a:lnTo>
                <a:lnTo>
                  <a:pt x="2127" y="16204"/>
                </a:lnTo>
                <a:lnTo>
                  <a:pt x="0" y="26188"/>
                </a:lnTo>
                <a:lnTo>
                  <a:pt x="0" y="497583"/>
                </a:lnTo>
                <a:lnTo>
                  <a:pt x="2127" y="507935"/>
                </a:lnTo>
                <a:lnTo>
                  <a:pt x="7856" y="516242"/>
                </a:lnTo>
                <a:lnTo>
                  <a:pt x="16204" y="521766"/>
                </a:lnTo>
                <a:lnTo>
                  <a:pt x="26188" y="523771"/>
                </a:lnTo>
                <a:lnTo>
                  <a:pt x="2095959" y="523771"/>
                </a:lnTo>
                <a:lnTo>
                  <a:pt x="2105943" y="521766"/>
                </a:lnTo>
                <a:lnTo>
                  <a:pt x="2114291" y="516242"/>
                </a:lnTo>
                <a:lnTo>
                  <a:pt x="2120020" y="507935"/>
                </a:lnTo>
                <a:lnTo>
                  <a:pt x="2122147" y="497583"/>
                </a:lnTo>
                <a:lnTo>
                  <a:pt x="2122147" y="26188"/>
                </a:lnTo>
                <a:lnTo>
                  <a:pt x="2120020" y="16204"/>
                </a:lnTo>
                <a:lnTo>
                  <a:pt x="2114291" y="7856"/>
                </a:lnTo>
                <a:lnTo>
                  <a:pt x="2105943" y="2127"/>
                </a:lnTo>
                <a:lnTo>
                  <a:pt x="2095959" y="0"/>
                </a:lnTo>
                <a:close/>
              </a:path>
            </a:pathLst>
          </a:custGeom>
          <a:solidFill>
            <a:srgbClr val="167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8173064" y="10979240"/>
            <a:ext cx="1203960" cy="203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50" b="1" spc="5" dirty="0">
                <a:solidFill>
                  <a:srgbClr val="FFFFFF"/>
                </a:solidFill>
                <a:latin typeface="Segoe UI"/>
                <a:cs typeface="Segoe UI"/>
              </a:rPr>
              <a:t>View </a:t>
            </a:r>
            <a:r>
              <a:rPr sz="1150" b="1" dirty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1150" b="1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b="1" dirty="0">
                <a:solidFill>
                  <a:srgbClr val="FFFFFF"/>
                </a:solidFill>
                <a:latin typeface="Segoe UI"/>
                <a:cs typeface="Segoe UI"/>
              </a:rPr>
              <a:t>Benefits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2372609" y="8496730"/>
            <a:ext cx="562610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dirty="0">
                <a:latin typeface="Segoe UI"/>
                <a:cs typeface="Segoe UI"/>
              </a:rPr>
              <a:t>Once </a:t>
            </a:r>
            <a:r>
              <a:rPr sz="1200" spc="-5" dirty="0">
                <a:latin typeface="Segoe UI"/>
                <a:cs typeface="Segoe UI"/>
              </a:rPr>
              <a:t>you </a:t>
            </a:r>
            <a:r>
              <a:rPr sz="1200" spc="-10" dirty="0">
                <a:latin typeface="Segoe UI"/>
                <a:cs typeface="Segoe UI"/>
              </a:rPr>
              <a:t>meet </a:t>
            </a:r>
            <a:r>
              <a:rPr sz="1200" dirty="0">
                <a:latin typeface="Segoe UI"/>
                <a:cs typeface="Segoe UI"/>
              </a:rPr>
              <a:t>your </a:t>
            </a:r>
            <a:r>
              <a:rPr sz="1200" spc="-15" dirty="0">
                <a:latin typeface="Segoe UI"/>
                <a:cs typeface="Segoe UI"/>
              </a:rPr>
              <a:t>deductible </a:t>
            </a:r>
            <a:r>
              <a:rPr sz="1200" spc="10" dirty="0">
                <a:latin typeface="Segoe UI"/>
                <a:cs typeface="Segoe UI"/>
              </a:rPr>
              <a:t>limit, </a:t>
            </a:r>
            <a:r>
              <a:rPr sz="1200" spc="0" dirty="0">
                <a:latin typeface="Segoe UI"/>
                <a:cs typeface="Segoe UI"/>
              </a:rPr>
              <a:t>you'll </a:t>
            </a:r>
            <a:r>
              <a:rPr sz="1200" dirty="0">
                <a:latin typeface="Segoe UI"/>
                <a:cs typeface="Segoe UI"/>
              </a:rPr>
              <a:t>only </a:t>
            </a:r>
            <a:r>
              <a:rPr sz="1200" spc="-10" dirty="0">
                <a:latin typeface="Segoe UI"/>
                <a:cs typeface="Segoe UI"/>
              </a:rPr>
              <a:t>contribute </a:t>
            </a:r>
            <a:r>
              <a:rPr sz="1200" spc="-5" dirty="0">
                <a:latin typeface="Segoe UI"/>
                <a:cs typeface="Segoe UI"/>
              </a:rPr>
              <a:t>copay(s) </a:t>
            </a:r>
            <a:r>
              <a:rPr sz="1200" spc="-15" dirty="0">
                <a:latin typeface="Segoe UI"/>
                <a:cs typeface="Segoe UI"/>
              </a:rPr>
              <a:t>or</a:t>
            </a:r>
            <a:r>
              <a:rPr sz="1200" spc="200" dirty="0">
                <a:latin typeface="Segoe UI"/>
                <a:cs typeface="Segoe UI"/>
              </a:rPr>
              <a:t> </a:t>
            </a:r>
            <a:r>
              <a:rPr sz="1200" spc="-5" dirty="0">
                <a:latin typeface="Segoe UI"/>
                <a:cs typeface="Segoe UI"/>
              </a:rPr>
              <a:t>coinsurance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880356" y="9494273"/>
            <a:ext cx="123825" cy="291465"/>
          </a:xfrm>
          <a:custGeom>
            <a:avLst/>
            <a:gdLst/>
            <a:ahLst/>
            <a:cxnLst/>
            <a:rect l="l" t="t" r="r" b="b"/>
            <a:pathLst>
              <a:path w="123825" h="291465">
                <a:moveTo>
                  <a:pt x="0" y="290981"/>
                </a:moveTo>
                <a:lnTo>
                  <a:pt x="123374" y="147817"/>
                </a:lnTo>
                <a:lnTo>
                  <a:pt x="0" y="0"/>
                </a:lnTo>
              </a:path>
            </a:pathLst>
          </a:custGeom>
          <a:ln w="23281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6729" y="9508294"/>
            <a:ext cx="123825" cy="291465"/>
          </a:xfrm>
          <a:custGeom>
            <a:avLst/>
            <a:gdLst/>
            <a:ahLst/>
            <a:cxnLst/>
            <a:rect l="l" t="t" r="r" b="b"/>
            <a:pathLst>
              <a:path w="123825" h="291465">
                <a:moveTo>
                  <a:pt x="123374" y="0"/>
                </a:moveTo>
                <a:lnTo>
                  <a:pt x="0" y="143164"/>
                </a:lnTo>
                <a:lnTo>
                  <a:pt x="123374" y="290981"/>
                </a:lnTo>
              </a:path>
            </a:pathLst>
          </a:custGeom>
          <a:ln w="23281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2824" y="9805696"/>
            <a:ext cx="1457960" cy="244475"/>
          </a:xfrm>
          <a:custGeom>
            <a:avLst/>
            <a:gdLst/>
            <a:ahLst/>
            <a:cxnLst/>
            <a:rect l="l" t="t" r="r" b="b"/>
            <a:pathLst>
              <a:path w="1457960" h="244475">
                <a:moveTo>
                  <a:pt x="1387767" y="0"/>
                </a:moveTo>
                <a:lnTo>
                  <a:pt x="70089" y="0"/>
                </a:lnTo>
                <a:lnTo>
                  <a:pt x="42874" y="6888"/>
                </a:lnTo>
                <a:lnTo>
                  <a:pt x="20588" y="25642"/>
                </a:lnTo>
                <a:lnTo>
                  <a:pt x="5530" y="53400"/>
                </a:lnTo>
                <a:lnTo>
                  <a:pt x="0" y="87295"/>
                </a:lnTo>
                <a:lnTo>
                  <a:pt x="0" y="157131"/>
                </a:lnTo>
                <a:lnTo>
                  <a:pt x="5530" y="191026"/>
                </a:lnTo>
                <a:lnTo>
                  <a:pt x="20588" y="218783"/>
                </a:lnTo>
                <a:lnTo>
                  <a:pt x="42874" y="237538"/>
                </a:lnTo>
                <a:lnTo>
                  <a:pt x="70089" y="244426"/>
                </a:lnTo>
                <a:lnTo>
                  <a:pt x="1387767" y="244426"/>
                </a:lnTo>
                <a:lnTo>
                  <a:pt x="1414982" y="237538"/>
                </a:lnTo>
                <a:lnTo>
                  <a:pt x="1437268" y="218783"/>
                </a:lnTo>
                <a:lnTo>
                  <a:pt x="1452326" y="191026"/>
                </a:lnTo>
                <a:lnTo>
                  <a:pt x="1457857" y="157131"/>
                </a:lnTo>
                <a:lnTo>
                  <a:pt x="1457857" y="87295"/>
                </a:lnTo>
                <a:lnTo>
                  <a:pt x="1452326" y="53400"/>
                </a:lnTo>
                <a:lnTo>
                  <a:pt x="1437268" y="25642"/>
                </a:lnTo>
                <a:lnTo>
                  <a:pt x="1414982" y="6888"/>
                </a:lnTo>
                <a:lnTo>
                  <a:pt x="1387767" y="0"/>
                </a:lnTo>
                <a:close/>
              </a:path>
            </a:pathLst>
          </a:custGeom>
          <a:solidFill>
            <a:srgbClr val="D7E8F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27116" y="9805696"/>
            <a:ext cx="1972945" cy="244475"/>
          </a:xfrm>
          <a:custGeom>
            <a:avLst/>
            <a:gdLst/>
            <a:ahLst/>
            <a:cxnLst/>
            <a:rect l="l" t="t" r="r" b="b"/>
            <a:pathLst>
              <a:path w="1972945" h="244475">
                <a:moveTo>
                  <a:pt x="1877956" y="0"/>
                </a:moveTo>
                <a:lnTo>
                  <a:pt x="94846" y="0"/>
                </a:lnTo>
                <a:lnTo>
                  <a:pt x="58018" y="6888"/>
                </a:lnTo>
                <a:lnTo>
                  <a:pt x="27860" y="25642"/>
                </a:lnTo>
                <a:lnTo>
                  <a:pt x="7483" y="53400"/>
                </a:lnTo>
                <a:lnTo>
                  <a:pt x="0" y="87295"/>
                </a:lnTo>
                <a:lnTo>
                  <a:pt x="0" y="157131"/>
                </a:lnTo>
                <a:lnTo>
                  <a:pt x="7483" y="191026"/>
                </a:lnTo>
                <a:lnTo>
                  <a:pt x="27860" y="218783"/>
                </a:lnTo>
                <a:lnTo>
                  <a:pt x="58018" y="237538"/>
                </a:lnTo>
                <a:lnTo>
                  <a:pt x="94846" y="244426"/>
                </a:lnTo>
                <a:lnTo>
                  <a:pt x="1877956" y="244426"/>
                </a:lnTo>
                <a:lnTo>
                  <a:pt x="1914784" y="237538"/>
                </a:lnTo>
                <a:lnTo>
                  <a:pt x="1944942" y="218783"/>
                </a:lnTo>
                <a:lnTo>
                  <a:pt x="1965319" y="191026"/>
                </a:lnTo>
                <a:lnTo>
                  <a:pt x="1972803" y="157131"/>
                </a:lnTo>
                <a:lnTo>
                  <a:pt x="1972803" y="87295"/>
                </a:lnTo>
                <a:lnTo>
                  <a:pt x="1965319" y="53400"/>
                </a:lnTo>
                <a:lnTo>
                  <a:pt x="1944942" y="25642"/>
                </a:lnTo>
                <a:lnTo>
                  <a:pt x="1914784" y="6888"/>
                </a:lnTo>
                <a:lnTo>
                  <a:pt x="1877956" y="0"/>
                </a:lnTo>
                <a:close/>
              </a:path>
            </a:pathLst>
          </a:custGeom>
          <a:solidFill>
            <a:srgbClr val="D7E8F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00978" y="9805696"/>
            <a:ext cx="1353185" cy="244475"/>
          </a:xfrm>
          <a:custGeom>
            <a:avLst/>
            <a:gdLst/>
            <a:ahLst/>
            <a:cxnLst/>
            <a:rect l="l" t="t" r="r" b="b"/>
            <a:pathLst>
              <a:path w="1353185" h="244475">
                <a:moveTo>
                  <a:pt x="1288041" y="0"/>
                </a:moveTo>
                <a:lnTo>
                  <a:pt x="65052" y="0"/>
                </a:lnTo>
                <a:lnTo>
                  <a:pt x="39796" y="6888"/>
                </a:lnTo>
                <a:lnTo>
                  <a:pt x="19111" y="25642"/>
                </a:lnTo>
                <a:lnTo>
                  <a:pt x="5133" y="53400"/>
                </a:lnTo>
                <a:lnTo>
                  <a:pt x="0" y="87295"/>
                </a:lnTo>
                <a:lnTo>
                  <a:pt x="0" y="157131"/>
                </a:lnTo>
                <a:lnTo>
                  <a:pt x="5133" y="191026"/>
                </a:lnTo>
                <a:lnTo>
                  <a:pt x="19111" y="218783"/>
                </a:lnTo>
                <a:lnTo>
                  <a:pt x="39796" y="237538"/>
                </a:lnTo>
                <a:lnTo>
                  <a:pt x="65052" y="244426"/>
                </a:lnTo>
                <a:lnTo>
                  <a:pt x="1288041" y="244426"/>
                </a:lnTo>
                <a:lnTo>
                  <a:pt x="1313301" y="237538"/>
                </a:lnTo>
                <a:lnTo>
                  <a:pt x="1333986" y="218783"/>
                </a:lnTo>
                <a:lnTo>
                  <a:pt x="1347961" y="191026"/>
                </a:lnTo>
                <a:lnTo>
                  <a:pt x="1353094" y="157131"/>
                </a:lnTo>
                <a:lnTo>
                  <a:pt x="1353094" y="87295"/>
                </a:lnTo>
                <a:lnTo>
                  <a:pt x="1347961" y="53400"/>
                </a:lnTo>
                <a:lnTo>
                  <a:pt x="1333986" y="25642"/>
                </a:lnTo>
                <a:lnTo>
                  <a:pt x="1313301" y="6888"/>
                </a:lnTo>
                <a:lnTo>
                  <a:pt x="1288041" y="0"/>
                </a:lnTo>
                <a:close/>
              </a:path>
            </a:pathLst>
          </a:custGeom>
          <a:solidFill>
            <a:srgbClr val="D7E8F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05358" y="9805696"/>
            <a:ext cx="1676400" cy="244475"/>
          </a:xfrm>
          <a:custGeom>
            <a:avLst/>
            <a:gdLst/>
            <a:ahLst/>
            <a:cxnLst/>
            <a:rect l="l" t="t" r="r" b="b"/>
            <a:pathLst>
              <a:path w="1676400" h="244475">
                <a:moveTo>
                  <a:pt x="1595530" y="0"/>
                </a:moveTo>
                <a:lnTo>
                  <a:pt x="80582" y="0"/>
                </a:lnTo>
                <a:lnTo>
                  <a:pt x="49293" y="6888"/>
                </a:lnTo>
                <a:lnTo>
                  <a:pt x="23671" y="25642"/>
                </a:lnTo>
                <a:lnTo>
                  <a:pt x="6358" y="53400"/>
                </a:lnTo>
                <a:lnTo>
                  <a:pt x="0" y="87295"/>
                </a:lnTo>
                <a:lnTo>
                  <a:pt x="0" y="157131"/>
                </a:lnTo>
                <a:lnTo>
                  <a:pt x="6358" y="191026"/>
                </a:lnTo>
                <a:lnTo>
                  <a:pt x="23671" y="218783"/>
                </a:lnTo>
                <a:lnTo>
                  <a:pt x="49293" y="237538"/>
                </a:lnTo>
                <a:lnTo>
                  <a:pt x="80582" y="244426"/>
                </a:lnTo>
                <a:lnTo>
                  <a:pt x="1595530" y="244426"/>
                </a:lnTo>
                <a:lnTo>
                  <a:pt x="1626818" y="237538"/>
                </a:lnTo>
                <a:lnTo>
                  <a:pt x="1652441" y="218783"/>
                </a:lnTo>
                <a:lnTo>
                  <a:pt x="1669754" y="191026"/>
                </a:lnTo>
                <a:lnTo>
                  <a:pt x="1676112" y="157131"/>
                </a:lnTo>
                <a:lnTo>
                  <a:pt x="1676112" y="87295"/>
                </a:lnTo>
                <a:lnTo>
                  <a:pt x="1669754" y="53400"/>
                </a:lnTo>
                <a:lnTo>
                  <a:pt x="1652441" y="25642"/>
                </a:lnTo>
                <a:lnTo>
                  <a:pt x="1626818" y="6888"/>
                </a:lnTo>
                <a:lnTo>
                  <a:pt x="1595530" y="0"/>
                </a:lnTo>
                <a:close/>
              </a:path>
            </a:pathLst>
          </a:custGeom>
          <a:solidFill>
            <a:srgbClr val="D7E8F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06434" y="9805696"/>
            <a:ext cx="1746250" cy="244475"/>
          </a:xfrm>
          <a:custGeom>
            <a:avLst/>
            <a:gdLst/>
            <a:ahLst/>
            <a:cxnLst/>
            <a:rect l="l" t="t" r="r" b="b"/>
            <a:pathLst>
              <a:path w="1746250" h="244475">
                <a:moveTo>
                  <a:pt x="1661901" y="0"/>
                </a:moveTo>
                <a:lnTo>
                  <a:pt x="83934" y="0"/>
                </a:lnTo>
                <a:lnTo>
                  <a:pt x="51345" y="6888"/>
                </a:lnTo>
                <a:lnTo>
                  <a:pt x="24656" y="25642"/>
                </a:lnTo>
                <a:lnTo>
                  <a:pt x="6623" y="53400"/>
                </a:lnTo>
                <a:lnTo>
                  <a:pt x="0" y="87295"/>
                </a:lnTo>
                <a:lnTo>
                  <a:pt x="0" y="157131"/>
                </a:lnTo>
                <a:lnTo>
                  <a:pt x="6623" y="191026"/>
                </a:lnTo>
                <a:lnTo>
                  <a:pt x="24656" y="218783"/>
                </a:lnTo>
                <a:lnTo>
                  <a:pt x="51345" y="237538"/>
                </a:lnTo>
                <a:lnTo>
                  <a:pt x="83934" y="244426"/>
                </a:lnTo>
                <a:lnTo>
                  <a:pt x="1661901" y="244426"/>
                </a:lnTo>
                <a:lnTo>
                  <a:pt x="1694490" y="237538"/>
                </a:lnTo>
                <a:lnTo>
                  <a:pt x="1721178" y="218783"/>
                </a:lnTo>
                <a:lnTo>
                  <a:pt x="1739212" y="191026"/>
                </a:lnTo>
                <a:lnTo>
                  <a:pt x="1745835" y="157131"/>
                </a:lnTo>
                <a:lnTo>
                  <a:pt x="1745835" y="87295"/>
                </a:lnTo>
                <a:lnTo>
                  <a:pt x="1739212" y="53400"/>
                </a:lnTo>
                <a:lnTo>
                  <a:pt x="1721178" y="25642"/>
                </a:lnTo>
                <a:lnTo>
                  <a:pt x="1694490" y="6888"/>
                </a:lnTo>
                <a:lnTo>
                  <a:pt x="1661901" y="0"/>
                </a:lnTo>
                <a:close/>
              </a:path>
            </a:pathLst>
          </a:custGeom>
          <a:solidFill>
            <a:srgbClr val="D7E8F7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 txBox="1"/>
          <p:nvPr/>
        </p:nvSpPr>
        <p:spPr>
          <a:xfrm>
            <a:off x="840219" y="9810455"/>
            <a:ext cx="127889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5" dirty="0">
                <a:solidFill>
                  <a:srgbClr val="1F1F1F"/>
                </a:solidFill>
                <a:latin typeface="Segoe UI"/>
                <a:cs typeface="Segoe UI"/>
              </a:rPr>
              <a:t>Office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Visit -</a:t>
            </a:r>
            <a:r>
              <a:rPr sz="1200" b="1" spc="-6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PCP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2544179" y="9810455"/>
            <a:ext cx="168338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5" dirty="0">
                <a:solidFill>
                  <a:srgbClr val="1F1F1F"/>
                </a:solidFill>
                <a:latin typeface="Segoe UI"/>
                <a:cs typeface="Segoe UI"/>
              </a:rPr>
              <a:t>Office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Visit -</a:t>
            </a:r>
            <a:r>
              <a:rPr sz="1200" b="1" spc="-60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Specialist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801667" y="9810455"/>
            <a:ext cx="912494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Urgent</a:t>
            </a:r>
            <a:r>
              <a:rPr sz="1200" b="1" spc="-5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Care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353493" y="9810455"/>
            <a:ext cx="131572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0" dirty="0">
                <a:solidFill>
                  <a:srgbClr val="1F1F1F"/>
                </a:solidFill>
                <a:latin typeface="Segoe UI"/>
                <a:cs typeface="Segoe UI"/>
              </a:rPr>
              <a:t>Emergency</a:t>
            </a:r>
            <a:r>
              <a:rPr sz="1200" b="1" spc="-3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1F1F1F"/>
                </a:solidFill>
                <a:latin typeface="Segoe UI"/>
                <a:cs typeface="Segoe UI"/>
              </a:rPr>
              <a:t>Room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138707" y="9810455"/>
            <a:ext cx="139954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5" dirty="0">
                <a:solidFill>
                  <a:srgbClr val="1F1F1F"/>
                </a:solidFill>
                <a:latin typeface="Segoe UI"/>
                <a:cs typeface="Segoe UI"/>
              </a:rPr>
              <a:t>Prescription</a:t>
            </a:r>
            <a:r>
              <a:rPr sz="1200" b="1" spc="-2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200" b="1" spc="15" dirty="0">
                <a:solidFill>
                  <a:srgbClr val="1F1F1F"/>
                </a:solidFill>
                <a:latin typeface="Segoe UI"/>
                <a:cs typeface="Segoe UI"/>
              </a:rPr>
              <a:t>Drugs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220117" y="9033288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30" h="608329">
                <a:moveTo>
                  <a:pt x="304145" y="0"/>
                </a:moveTo>
                <a:lnTo>
                  <a:pt x="244797" y="5787"/>
                </a:lnTo>
                <a:lnTo>
                  <a:pt x="187754" y="23150"/>
                </a:lnTo>
                <a:lnTo>
                  <a:pt x="135142" y="51206"/>
                </a:lnTo>
                <a:lnTo>
                  <a:pt x="89084" y="89076"/>
                </a:lnTo>
                <a:lnTo>
                  <a:pt x="51215" y="135134"/>
                </a:lnTo>
                <a:lnTo>
                  <a:pt x="23159" y="187745"/>
                </a:lnTo>
                <a:lnTo>
                  <a:pt x="5792" y="244792"/>
                </a:lnTo>
                <a:lnTo>
                  <a:pt x="0" y="304136"/>
                </a:lnTo>
                <a:lnTo>
                  <a:pt x="1448" y="334096"/>
                </a:lnTo>
                <a:lnTo>
                  <a:pt x="13029" y="392291"/>
                </a:lnTo>
                <a:lnTo>
                  <a:pt x="35960" y="447652"/>
                </a:lnTo>
                <a:lnTo>
                  <a:pt x="68922" y="496987"/>
                </a:lnTo>
                <a:lnTo>
                  <a:pt x="111294" y="539359"/>
                </a:lnTo>
                <a:lnTo>
                  <a:pt x="160629" y="572321"/>
                </a:lnTo>
                <a:lnTo>
                  <a:pt x="215987" y="595251"/>
                </a:lnTo>
                <a:lnTo>
                  <a:pt x="274184" y="606826"/>
                </a:lnTo>
                <a:lnTo>
                  <a:pt x="304145" y="608273"/>
                </a:lnTo>
                <a:lnTo>
                  <a:pt x="334105" y="606826"/>
                </a:lnTo>
                <a:lnTo>
                  <a:pt x="392299" y="595251"/>
                </a:lnTo>
                <a:lnTo>
                  <a:pt x="447660" y="572321"/>
                </a:lnTo>
                <a:lnTo>
                  <a:pt x="496996" y="539359"/>
                </a:lnTo>
                <a:lnTo>
                  <a:pt x="539364" y="496987"/>
                </a:lnTo>
                <a:lnTo>
                  <a:pt x="572328" y="447652"/>
                </a:lnTo>
                <a:lnTo>
                  <a:pt x="595259" y="392291"/>
                </a:lnTo>
                <a:lnTo>
                  <a:pt x="606835" y="334096"/>
                </a:lnTo>
                <a:lnTo>
                  <a:pt x="608282" y="304136"/>
                </a:lnTo>
                <a:lnTo>
                  <a:pt x="606835" y="274176"/>
                </a:lnTo>
                <a:lnTo>
                  <a:pt x="595259" y="215982"/>
                </a:lnTo>
                <a:lnTo>
                  <a:pt x="572328" y="160621"/>
                </a:lnTo>
                <a:lnTo>
                  <a:pt x="539364" y="111285"/>
                </a:lnTo>
                <a:lnTo>
                  <a:pt x="496996" y="68914"/>
                </a:lnTo>
                <a:lnTo>
                  <a:pt x="447660" y="35952"/>
                </a:lnTo>
                <a:lnTo>
                  <a:pt x="392299" y="13022"/>
                </a:lnTo>
                <a:lnTo>
                  <a:pt x="334105" y="1446"/>
                </a:lnTo>
                <a:lnTo>
                  <a:pt x="30414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22873" y="9253866"/>
            <a:ext cx="202565" cy="363220"/>
          </a:xfrm>
          <a:custGeom>
            <a:avLst/>
            <a:gdLst/>
            <a:ahLst/>
            <a:cxnLst/>
            <a:rect l="l" t="t" r="r" b="b"/>
            <a:pathLst>
              <a:path w="202565" h="363220">
                <a:moveTo>
                  <a:pt x="149842" y="0"/>
                </a:moveTo>
                <a:lnTo>
                  <a:pt x="52368" y="0"/>
                </a:lnTo>
                <a:lnTo>
                  <a:pt x="60270" y="59715"/>
                </a:lnTo>
                <a:lnTo>
                  <a:pt x="61280" y="93372"/>
                </a:lnTo>
                <a:lnTo>
                  <a:pt x="36768" y="132016"/>
                </a:lnTo>
                <a:lnTo>
                  <a:pt x="0" y="148174"/>
                </a:lnTo>
                <a:lnTo>
                  <a:pt x="0" y="363183"/>
                </a:lnTo>
                <a:lnTo>
                  <a:pt x="202202" y="363183"/>
                </a:lnTo>
                <a:lnTo>
                  <a:pt x="202202" y="148174"/>
                </a:lnTo>
                <a:lnTo>
                  <a:pt x="191291" y="145725"/>
                </a:lnTo>
                <a:lnTo>
                  <a:pt x="181317" y="142390"/>
                </a:lnTo>
                <a:lnTo>
                  <a:pt x="172596" y="137908"/>
                </a:lnTo>
                <a:lnTo>
                  <a:pt x="165441" y="132016"/>
                </a:lnTo>
                <a:lnTo>
                  <a:pt x="150313" y="98933"/>
                </a:lnTo>
                <a:lnTo>
                  <a:pt x="146361" y="54937"/>
                </a:lnTo>
                <a:lnTo>
                  <a:pt x="148049" y="16475"/>
                </a:lnTo>
                <a:lnTo>
                  <a:pt x="149842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250198" y="9402036"/>
            <a:ext cx="548640" cy="249554"/>
          </a:xfrm>
          <a:custGeom>
            <a:avLst/>
            <a:gdLst/>
            <a:ahLst/>
            <a:cxnLst/>
            <a:rect l="l" t="t" r="r" b="b"/>
            <a:pathLst>
              <a:path w="548639" h="249554">
                <a:moveTo>
                  <a:pt x="172678" y="0"/>
                </a:moveTo>
                <a:lnTo>
                  <a:pt x="109969" y="14729"/>
                </a:lnTo>
                <a:lnTo>
                  <a:pt x="59959" y="31021"/>
                </a:lnTo>
                <a:lnTo>
                  <a:pt x="27259" y="88105"/>
                </a:lnTo>
                <a:lnTo>
                  <a:pt x="11837" y="158405"/>
                </a:lnTo>
                <a:lnTo>
                  <a:pt x="2889" y="221916"/>
                </a:lnTo>
                <a:lnTo>
                  <a:pt x="0" y="249550"/>
                </a:lnTo>
                <a:lnTo>
                  <a:pt x="548118" y="249550"/>
                </a:lnTo>
                <a:lnTo>
                  <a:pt x="543884" y="198308"/>
                </a:lnTo>
                <a:lnTo>
                  <a:pt x="274054" y="198308"/>
                </a:lnTo>
                <a:lnTo>
                  <a:pt x="172678" y="0"/>
                </a:lnTo>
                <a:close/>
              </a:path>
              <a:path w="548639" h="249554">
                <a:moveTo>
                  <a:pt x="375439" y="0"/>
                </a:moveTo>
                <a:lnTo>
                  <a:pt x="274054" y="198308"/>
                </a:lnTo>
                <a:lnTo>
                  <a:pt x="543884" y="198308"/>
                </a:lnTo>
                <a:lnTo>
                  <a:pt x="539511" y="145385"/>
                </a:lnTo>
                <a:lnTo>
                  <a:pt x="531478" y="88845"/>
                </a:lnTo>
                <a:lnTo>
                  <a:pt x="498543" y="40103"/>
                </a:lnTo>
                <a:lnTo>
                  <a:pt x="427383" y="11907"/>
                </a:lnTo>
                <a:lnTo>
                  <a:pt x="375439" y="0"/>
                </a:lnTo>
                <a:close/>
              </a:path>
            </a:pathLst>
          </a:custGeom>
          <a:solidFill>
            <a:srgbClr val="137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594448" y="9567198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267" y="0"/>
                </a:lnTo>
              </a:path>
            </a:pathLst>
          </a:custGeom>
          <a:ln w="662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30099" y="9526253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4">
                <a:moveTo>
                  <a:pt x="0" y="0"/>
                </a:moveTo>
                <a:lnTo>
                  <a:pt x="28964" y="0"/>
                </a:lnTo>
                <a:lnTo>
                  <a:pt x="28964" y="19493"/>
                </a:lnTo>
                <a:lnTo>
                  <a:pt x="0" y="194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49272" y="9261668"/>
            <a:ext cx="140970" cy="335915"/>
          </a:xfrm>
          <a:custGeom>
            <a:avLst/>
            <a:gdLst/>
            <a:ahLst/>
            <a:cxnLst/>
            <a:rect l="l" t="t" r="r" b="b"/>
            <a:pathLst>
              <a:path w="140969" h="335915">
                <a:moveTo>
                  <a:pt x="91985" y="0"/>
                </a:moveTo>
                <a:lnTo>
                  <a:pt x="85634" y="21807"/>
                </a:lnTo>
                <a:lnTo>
                  <a:pt x="84608" y="49570"/>
                </a:lnTo>
                <a:lnTo>
                  <a:pt x="85878" y="75663"/>
                </a:lnTo>
                <a:lnTo>
                  <a:pt x="86416" y="92463"/>
                </a:lnTo>
                <a:lnTo>
                  <a:pt x="64688" y="129231"/>
                </a:lnTo>
                <a:lnTo>
                  <a:pt x="47215" y="142666"/>
                </a:lnTo>
                <a:lnTo>
                  <a:pt x="38451" y="149359"/>
                </a:lnTo>
                <a:lnTo>
                  <a:pt x="30154" y="156520"/>
                </a:lnTo>
                <a:lnTo>
                  <a:pt x="12722" y="179203"/>
                </a:lnTo>
                <a:lnTo>
                  <a:pt x="3071" y="205958"/>
                </a:lnTo>
                <a:lnTo>
                  <a:pt x="0" y="235011"/>
                </a:lnTo>
                <a:lnTo>
                  <a:pt x="2307" y="264583"/>
                </a:lnTo>
                <a:lnTo>
                  <a:pt x="19862" y="304614"/>
                </a:lnTo>
                <a:lnTo>
                  <a:pt x="51189" y="328550"/>
                </a:lnTo>
                <a:lnTo>
                  <a:pt x="87329" y="335534"/>
                </a:lnTo>
                <a:lnTo>
                  <a:pt x="119325" y="324711"/>
                </a:lnTo>
                <a:lnTo>
                  <a:pt x="134068" y="301700"/>
                </a:lnTo>
                <a:lnTo>
                  <a:pt x="114826" y="301700"/>
                </a:lnTo>
                <a:lnTo>
                  <a:pt x="104851" y="299064"/>
                </a:lnTo>
                <a:lnTo>
                  <a:pt x="98113" y="293556"/>
                </a:lnTo>
                <a:lnTo>
                  <a:pt x="94623" y="286419"/>
                </a:lnTo>
                <a:lnTo>
                  <a:pt x="93169" y="278655"/>
                </a:lnTo>
                <a:lnTo>
                  <a:pt x="93492" y="270681"/>
                </a:lnTo>
                <a:lnTo>
                  <a:pt x="95329" y="262915"/>
                </a:lnTo>
                <a:lnTo>
                  <a:pt x="103711" y="248381"/>
                </a:lnTo>
                <a:lnTo>
                  <a:pt x="118934" y="223088"/>
                </a:lnTo>
                <a:lnTo>
                  <a:pt x="133636" y="190693"/>
                </a:lnTo>
                <a:lnTo>
                  <a:pt x="140452" y="154853"/>
                </a:lnTo>
                <a:lnTo>
                  <a:pt x="135400" y="116197"/>
                </a:lnTo>
                <a:lnTo>
                  <a:pt x="124293" y="82088"/>
                </a:lnTo>
                <a:lnTo>
                  <a:pt x="115694" y="52469"/>
                </a:lnTo>
                <a:lnTo>
                  <a:pt x="118165" y="27288"/>
                </a:lnTo>
                <a:lnTo>
                  <a:pt x="112981" y="19499"/>
                </a:lnTo>
                <a:lnTo>
                  <a:pt x="105078" y="8838"/>
                </a:lnTo>
                <a:lnTo>
                  <a:pt x="97175" y="581"/>
                </a:lnTo>
                <a:lnTo>
                  <a:pt x="91985" y="0"/>
                </a:lnTo>
                <a:close/>
              </a:path>
              <a:path w="140969" h="335915">
                <a:moveTo>
                  <a:pt x="138217" y="295223"/>
                </a:moveTo>
                <a:lnTo>
                  <a:pt x="126471" y="300680"/>
                </a:lnTo>
                <a:lnTo>
                  <a:pt x="114826" y="301700"/>
                </a:lnTo>
                <a:lnTo>
                  <a:pt x="134068" y="301700"/>
                </a:lnTo>
                <a:lnTo>
                  <a:pt x="138217" y="295223"/>
                </a:lnTo>
                <a:close/>
              </a:path>
            </a:pathLst>
          </a:custGeom>
          <a:solidFill>
            <a:srgbClr val="402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622824" y="9150818"/>
            <a:ext cx="50800" cy="78105"/>
          </a:xfrm>
          <a:custGeom>
            <a:avLst/>
            <a:gdLst/>
            <a:ahLst/>
            <a:cxnLst/>
            <a:rect l="l" t="t" r="r" b="b"/>
            <a:pathLst>
              <a:path w="50800" h="78104">
                <a:moveTo>
                  <a:pt x="23424" y="0"/>
                </a:moveTo>
                <a:lnTo>
                  <a:pt x="10951" y="13592"/>
                </a:lnTo>
                <a:lnTo>
                  <a:pt x="2185" y="39406"/>
                </a:lnTo>
                <a:lnTo>
                  <a:pt x="0" y="65011"/>
                </a:lnTo>
                <a:lnTo>
                  <a:pt x="7266" y="77980"/>
                </a:lnTo>
                <a:lnTo>
                  <a:pt x="42990" y="55658"/>
                </a:lnTo>
                <a:lnTo>
                  <a:pt x="50289" y="23809"/>
                </a:lnTo>
                <a:lnTo>
                  <a:pt x="46887" y="9605"/>
                </a:lnTo>
                <a:lnTo>
                  <a:pt x="38159" y="625"/>
                </a:lnTo>
                <a:lnTo>
                  <a:pt x="23424" y="0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628837" y="9158617"/>
            <a:ext cx="36195" cy="55880"/>
          </a:xfrm>
          <a:custGeom>
            <a:avLst/>
            <a:gdLst/>
            <a:ahLst/>
            <a:cxnLst/>
            <a:rect l="l" t="t" r="r" b="b"/>
            <a:pathLst>
              <a:path w="36194" h="55879">
                <a:moveTo>
                  <a:pt x="16291" y="0"/>
                </a:moveTo>
                <a:lnTo>
                  <a:pt x="7660" y="9799"/>
                </a:lnTo>
                <a:lnTo>
                  <a:pt x="1532" y="28267"/>
                </a:lnTo>
                <a:lnTo>
                  <a:pt x="0" y="46526"/>
                </a:lnTo>
                <a:lnTo>
                  <a:pt x="5152" y="55703"/>
                </a:lnTo>
                <a:lnTo>
                  <a:pt x="35234" y="28405"/>
                </a:lnTo>
                <a:lnTo>
                  <a:pt x="35878" y="16759"/>
                </a:lnTo>
                <a:lnTo>
                  <a:pt x="33285" y="6680"/>
                </a:lnTo>
                <a:lnTo>
                  <a:pt x="26930" y="362"/>
                </a:lnTo>
                <a:lnTo>
                  <a:pt x="16291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68794" y="9150818"/>
            <a:ext cx="50800" cy="78105"/>
          </a:xfrm>
          <a:custGeom>
            <a:avLst/>
            <a:gdLst/>
            <a:ahLst/>
            <a:cxnLst/>
            <a:rect l="l" t="t" r="r" b="b"/>
            <a:pathLst>
              <a:path w="50800" h="78104">
                <a:moveTo>
                  <a:pt x="26786" y="0"/>
                </a:moveTo>
                <a:lnTo>
                  <a:pt x="12286" y="625"/>
                </a:lnTo>
                <a:lnTo>
                  <a:pt x="3532" y="9605"/>
                </a:lnTo>
                <a:lnTo>
                  <a:pt x="0" y="23809"/>
                </a:lnTo>
                <a:lnTo>
                  <a:pt x="1164" y="40103"/>
                </a:lnTo>
                <a:lnTo>
                  <a:pt x="7220" y="55658"/>
                </a:lnTo>
                <a:lnTo>
                  <a:pt x="17455" y="68443"/>
                </a:lnTo>
                <a:lnTo>
                  <a:pt x="29989" y="76528"/>
                </a:lnTo>
                <a:lnTo>
                  <a:pt x="42944" y="77980"/>
                </a:lnTo>
                <a:lnTo>
                  <a:pt x="50210" y="65011"/>
                </a:lnTo>
                <a:lnTo>
                  <a:pt x="48024" y="39406"/>
                </a:lnTo>
                <a:lnTo>
                  <a:pt x="39259" y="13592"/>
                </a:lnTo>
                <a:lnTo>
                  <a:pt x="26786" y="0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77358" y="9158617"/>
            <a:ext cx="36195" cy="55880"/>
          </a:xfrm>
          <a:custGeom>
            <a:avLst/>
            <a:gdLst/>
            <a:ahLst/>
            <a:cxnLst/>
            <a:rect l="l" t="t" r="r" b="b"/>
            <a:pathLst>
              <a:path w="36194" h="55879">
                <a:moveTo>
                  <a:pt x="19900" y="0"/>
                </a:moveTo>
                <a:lnTo>
                  <a:pt x="8950" y="362"/>
                </a:lnTo>
                <a:lnTo>
                  <a:pt x="2490" y="6680"/>
                </a:lnTo>
                <a:lnTo>
                  <a:pt x="0" y="16759"/>
                </a:lnTo>
                <a:lnTo>
                  <a:pt x="957" y="28405"/>
                </a:lnTo>
                <a:lnTo>
                  <a:pt x="5344" y="39565"/>
                </a:lnTo>
                <a:lnTo>
                  <a:pt x="12656" y="48739"/>
                </a:lnTo>
                <a:lnTo>
                  <a:pt x="21638" y="54570"/>
                </a:lnTo>
                <a:lnTo>
                  <a:pt x="31039" y="55703"/>
                </a:lnTo>
                <a:lnTo>
                  <a:pt x="36191" y="46526"/>
                </a:lnTo>
                <a:lnTo>
                  <a:pt x="34658" y="28267"/>
                </a:lnTo>
                <a:lnTo>
                  <a:pt x="28531" y="9799"/>
                </a:lnTo>
                <a:lnTo>
                  <a:pt x="19900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89458" y="9010443"/>
            <a:ext cx="263525" cy="327660"/>
          </a:xfrm>
          <a:custGeom>
            <a:avLst/>
            <a:gdLst/>
            <a:ahLst/>
            <a:cxnLst/>
            <a:rect l="l" t="t" r="r" b="b"/>
            <a:pathLst>
              <a:path w="263525" h="327659">
                <a:moveTo>
                  <a:pt x="131457" y="0"/>
                </a:moveTo>
                <a:lnTo>
                  <a:pt x="89980" y="6074"/>
                </a:lnTo>
                <a:lnTo>
                  <a:pt x="53903" y="23993"/>
                </a:lnTo>
                <a:lnTo>
                  <a:pt x="25418" y="53303"/>
                </a:lnTo>
                <a:lnTo>
                  <a:pt x="6720" y="93548"/>
                </a:lnTo>
                <a:lnTo>
                  <a:pt x="0" y="144272"/>
                </a:lnTo>
                <a:lnTo>
                  <a:pt x="7895" y="199052"/>
                </a:lnTo>
                <a:lnTo>
                  <a:pt x="28945" y="248965"/>
                </a:lnTo>
                <a:lnTo>
                  <a:pt x="59193" y="289814"/>
                </a:lnTo>
                <a:lnTo>
                  <a:pt x="94683" y="317402"/>
                </a:lnTo>
                <a:lnTo>
                  <a:pt x="131457" y="327531"/>
                </a:lnTo>
                <a:lnTo>
                  <a:pt x="168229" y="317402"/>
                </a:lnTo>
                <a:lnTo>
                  <a:pt x="203718" y="289814"/>
                </a:lnTo>
                <a:lnTo>
                  <a:pt x="233967" y="248965"/>
                </a:lnTo>
                <a:lnTo>
                  <a:pt x="255019" y="199052"/>
                </a:lnTo>
                <a:lnTo>
                  <a:pt x="262915" y="144272"/>
                </a:lnTo>
                <a:lnTo>
                  <a:pt x="256249" y="93548"/>
                </a:lnTo>
                <a:lnTo>
                  <a:pt x="237658" y="53303"/>
                </a:lnTo>
                <a:lnTo>
                  <a:pt x="209254" y="23993"/>
                </a:lnTo>
                <a:lnTo>
                  <a:pt x="173150" y="6074"/>
                </a:lnTo>
                <a:lnTo>
                  <a:pt x="131457" y="0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53414" y="8970361"/>
            <a:ext cx="323215" cy="210185"/>
          </a:xfrm>
          <a:custGeom>
            <a:avLst/>
            <a:gdLst/>
            <a:ahLst/>
            <a:cxnLst/>
            <a:rect l="l" t="t" r="r" b="b"/>
            <a:pathLst>
              <a:path w="323214" h="210184">
                <a:moveTo>
                  <a:pt x="121764" y="2562"/>
                </a:moveTo>
                <a:lnTo>
                  <a:pt x="58912" y="33232"/>
                </a:lnTo>
                <a:lnTo>
                  <a:pt x="34092" y="65356"/>
                </a:lnTo>
                <a:lnTo>
                  <a:pt x="15225" y="103198"/>
                </a:lnTo>
                <a:lnTo>
                  <a:pt x="3474" y="142653"/>
                </a:lnTo>
                <a:lnTo>
                  <a:pt x="0" y="179614"/>
                </a:lnTo>
                <a:lnTo>
                  <a:pt x="5964" y="209976"/>
                </a:lnTo>
                <a:lnTo>
                  <a:pt x="41657" y="173779"/>
                </a:lnTo>
                <a:lnTo>
                  <a:pt x="91398" y="125100"/>
                </a:lnTo>
                <a:lnTo>
                  <a:pt x="154689" y="64036"/>
                </a:lnTo>
                <a:lnTo>
                  <a:pt x="288598" y="64036"/>
                </a:lnTo>
                <a:lnTo>
                  <a:pt x="263454" y="33189"/>
                </a:lnTo>
                <a:lnTo>
                  <a:pt x="234379" y="12226"/>
                </a:lnTo>
                <a:lnTo>
                  <a:pt x="157474" y="12226"/>
                </a:lnTo>
                <a:lnTo>
                  <a:pt x="121764" y="2562"/>
                </a:lnTo>
                <a:close/>
              </a:path>
              <a:path w="323214" h="210184">
                <a:moveTo>
                  <a:pt x="288598" y="64036"/>
                </a:moveTo>
                <a:lnTo>
                  <a:pt x="154689" y="64036"/>
                </a:lnTo>
                <a:lnTo>
                  <a:pt x="228288" y="118346"/>
                </a:lnTo>
                <a:lnTo>
                  <a:pt x="246260" y="132183"/>
                </a:lnTo>
                <a:lnTo>
                  <a:pt x="318455" y="189366"/>
                </a:lnTo>
                <a:lnTo>
                  <a:pt x="322691" y="151666"/>
                </a:lnTo>
                <a:lnTo>
                  <a:pt x="312995" y="109719"/>
                </a:lnTo>
                <a:lnTo>
                  <a:pt x="292278" y="68551"/>
                </a:lnTo>
                <a:lnTo>
                  <a:pt x="288598" y="64036"/>
                </a:lnTo>
                <a:close/>
              </a:path>
              <a:path w="323214" h="210184">
                <a:moveTo>
                  <a:pt x="193139" y="0"/>
                </a:moveTo>
                <a:lnTo>
                  <a:pt x="157474" y="12226"/>
                </a:lnTo>
                <a:lnTo>
                  <a:pt x="234379" y="12226"/>
                </a:lnTo>
                <a:lnTo>
                  <a:pt x="229437" y="8663"/>
                </a:lnTo>
                <a:lnTo>
                  <a:pt x="193139" y="0"/>
                </a:lnTo>
                <a:close/>
              </a:path>
            </a:pathLst>
          </a:custGeom>
          <a:solidFill>
            <a:srgbClr val="3021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08101" y="9034401"/>
            <a:ext cx="174625" cy="264795"/>
          </a:xfrm>
          <a:custGeom>
            <a:avLst/>
            <a:gdLst/>
            <a:ahLst/>
            <a:cxnLst/>
            <a:rect l="l" t="t" r="r" b="b"/>
            <a:pathLst>
              <a:path w="174625" h="264795">
                <a:moveTo>
                  <a:pt x="0" y="0"/>
                </a:moveTo>
                <a:lnTo>
                  <a:pt x="42612" y="35727"/>
                </a:lnTo>
                <a:lnTo>
                  <a:pt x="67261" y="56050"/>
                </a:lnTo>
                <a:lnTo>
                  <a:pt x="83345" y="68538"/>
                </a:lnTo>
                <a:lnTo>
                  <a:pt x="110745" y="88330"/>
                </a:lnTo>
                <a:lnTo>
                  <a:pt x="121015" y="96154"/>
                </a:lnTo>
                <a:lnTo>
                  <a:pt x="146806" y="124240"/>
                </a:lnTo>
                <a:lnTo>
                  <a:pt x="155970" y="160981"/>
                </a:lnTo>
                <a:lnTo>
                  <a:pt x="152960" y="174626"/>
                </a:lnTo>
                <a:lnTo>
                  <a:pt x="147339" y="187437"/>
                </a:lnTo>
                <a:lnTo>
                  <a:pt x="140463" y="199830"/>
                </a:lnTo>
                <a:lnTo>
                  <a:pt x="133692" y="212223"/>
                </a:lnTo>
                <a:lnTo>
                  <a:pt x="128554" y="225652"/>
                </a:lnTo>
                <a:lnTo>
                  <a:pt x="126448" y="239866"/>
                </a:lnTo>
                <a:lnTo>
                  <a:pt x="128520" y="253348"/>
                </a:lnTo>
                <a:lnTo>
                  <a:pt x="135918" y="264583"/>
                </a:lnTo>
                <a:lnTo>
                  <a:pt x="142629" y="236473"/>
                </a:lnTo>
                <a:lnTo>
                  <a:pt x="154927" y="209718"/>
                </a:lnTo>
                <a:lnTo>
                  <a:pt x="167330" y="182963"/>
                </a:lnTo>
                <a:lnTo>
                  <a:pt x="174354" y="154853"/>
                </a:lnTo>
                <a:lnTo>
                  <a:pt x="172960" y="133031"/>
                </a:lnTo>
                <a:lnTo>
                  <a:pt x="154924" y="93356"/>
                </a:lnTo>
                <a:lnTo>
                  <a:pt x="123541" y="62668"/>
                </a:lnTo>
                <a:lnTo>
                  <a:pt x="85700" y="40127"/>
                </a:lnTo>
                <a:lnTo>
                  <a:pt x="0" y="0"/>
                </a:lnTo>
                <a:close/>
              </a:path>
            </a:pathLst>
          </a:custGeom>
          <a:solidFill>
            <a:srgbClr val="402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45216" y="9033837"/>
            <a:ext cx="163195" cy="312420"/>
          </a:xfrm>
          <a:custGeom>
            <a:avLst/>
            <a:gdLst/>
            <a:ahLst/>
            <a:cxnLst/>
            <a:rect l="l" t="t" r="r" b="b"/>
            <a:pathLst>
              <a:path w="163194" h="312420">
                <a:moveTo>
                  <a:pt x="162885" y="0"/>
                </a:moveTo>
                <a:lnTo>
                  <a:pt x="147933" y="8998"/>
                </a:lnTo>
                <a:lnTo>
                  <a:pt x="123893" y="22279"/>
                </a:lnTo>
                <a:lnTo>
                  <a:pt x="98182" y="36815"/>
                </a:lnTo>
                <a:lnTo>
                  <a:pt x="54997" y="68984"/>
                </a:lnTo>
                <a:lnTo>
                  <a:pt x="17747" y="116158"/>
                </a:lnTo>
                <a:lnTo>
                  <a:pt x="0" y="173455"/>
                </a:lnTo>
                <a:lnTo>
                  <a:pt x="1139" y="203666"/>
                </a:lnTo>
                <a:lnTo>
                  <a:pt x="9485" y="232309"/>
                </a:lnTo>
                <a:lnTo>
                  <a:pt x="25299" y="257346"/>
                </a:lnTo>
                <a:lnTo>
                  <a:pt x="30310" y="263474"/>
                </a:lnTo>
                <a:lnTo>
                  <a:pt x="35879" y="268494"/>
                </a:lnTo>
                <a:lnTo>
                  <a:pt x="43683" y="281858"/>
                </a:lnTo>
                <a:lnTo>
                  <a:pt x="45351" y="290771"/>
                </a:lnTo>
                <a:lnTo>
                  <a:pt x="40899" y="296341"/>
                </a:lnTo>
                <a:lnTo>
                  <a:pt x="36996" y="303028"/>
                </a:lnTo>
                <a:lnTo>
                  <a:pt x="26439" y="305806"/>
                </a:lnTo>
                <a:lnTo>
                  <a:pt x="31495" y="309361"/>
                </a:lnTo>
                <a:lnTo>
                  <a:pt x="38239" y="311668"/>
                </a:lnTo>
                <a:lnTo>
                  <a:pt x="45351" y="311940"/>
                </a:lnTo>
                <a:lnTo>
                  <a:pt x="52262" y="310346"/>
                </a:lnTo>
                <a:lnTo>
                  <a:pt x="58443" y="306716"/>
                </a:lnTo>
                <a:lnTo>
                  <a:pt x="63369" y="301521"/>
                </a:lnTo>
                <a:lnTo>
                  <a:pt x="66520" y="295232"/>
                </a:lnTo>
                <a:lnTo>
                  <a:pt x="67852" y="287641"/>
                </a:lnTo>
                <a:lnTo>
                  <a:pt x="67147" y="280051"/>
                </a:lnTo>
                <a:lnTo>
                  <a:pt x="48112" y="246826"/>
                </a:lnTo>
                <a:lnTo>
                  <a:pt x="43683" y="240638"/>
                </a:lnTo>
                <a:lnTo>
                  <a:pt x="32750" y="218124"/>
                </a:lnTo>
                <a:lnTo>
                  <a:pt x="28085" y="193363"/>
                </a:lnTo>
                <a:lnTo>
                  <a:pt x="29268" y="167869"/>
                </a:lnTo>
                <a:lnTo>
                  <a:pt x="47047" y="120632"/>
                </a:lnTo>
                <a:lnTo>
                  <a:pt x="79199" y="81432"/>
                </a:lnTo>
                <a:lnTo>
                  <a:pt x="111345" y="56401"/>
                </a:lnTo>
                <a:lnTo>
                  <a:pt x="128352" y="43033"/>
                </a:lnTo>
                <a:lnTo>
                  <a:pt x="146612" y="24441"/>
                </a:lnTo>
                <a:lnTo>
                  <a:pt x="162885" y="0"/>
                </a:lnTo>
                <a:close/>
              </a:path>
              <a:path w="163194" h="312420">
                <a:moveTo>
                  <a:pt x="21397" y="299684"/>
                </a:moveTo>
                <a:lnTo>
                  <a:pt x="25690" y="305279"/>
                </a:lnTo>
                <a:lnTo>
                  <a:pt x="26374" y="305761"/>
                </a:lnTo>
                <a:lnTo>
                  <a:pt x="21397" y="299684"/>
                </a:lnTo>
                <a:close/>
              </a:path>
            </a:pathLst>
          </a:custGeom>
          <a:solidFill>
            <a:srgbClr val="402C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82627" y="9025275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145" y="0"/>
                </a:moveTo>
                <a:lnTo>
                  <a:pt x="244797" y="5787"/>
                </a:lnTo>
                <a:lnTo>
                  <a:pt x="187754" y="23150"/>
                </a:lnTo>
                <a:lnTo>
                  <a:pt x="135142" y="51206"/>
                </a:lnTo>
                <a:lnTo>
                  <a:pt x="89084" y="89076"/>
                </a:lnTo>
                <a:lnTo>
                  <a:pt x="51215" y="135134"/>
                </a:lnTo>
                <a:lnTo>
                  <a:pt x="23159" y="187745"/>
                </a:lnTo>
                <a:lnTo>
                  <a:pt x="5792" y="244792"/>
                </a:lnTo>
                <a:lnTo>
                  <a:pt x="0" y="304136"/>
                </a:lnTo>
                <a:lnTo>
                  <a:pt x="1448" y="334096"/>
                </a:lnTo>
                <a:lnTo>
                  <a:pt x="13029" y="392291"/>
                </a:lnTo>
                <a:lnTo>
                  <a:pt x="35960" y="447652"/>
                </a:lnTo>
                <a:lnTo>
                  <a:pt x="68922" y="496987"/>
                </a:lnTo>
                <a:lnTo>
                  <a:pt x="111294" y="539359"/>
                </a:lnTo>
                <a:lnTo>
                  <a:pt x="160629" y="572321"/>
                </a:lnTo>
                <a:lnTo>
                  <a:pt x="215987" y="595251"/>
                </a:lnTo>
                <a:lnTo>
                  <a:pt x="274184" y="606826"/>
                </a:lnTo>
                <a:lnTo>
                  <a:pt x="304145" y="608273"/>
                </a:lnTo>
                <a:lnTo>
                  <a:pt x="334105" y="606826"/>
                </a:lnTo>
                <a:lnTo>
                  <a:pt x="392299" y="595251"/>
                </a:lnTo>
                <a:lnTo>
                  <a:pt x="447660" y="572321"/>
                </a:lnTo>
                <a:lnTo>
                  <a:pt x="496996" y="539359"/>
                </a:lnTo>
                <a:lnTo>
                  <a:pt x="539364" y="496987"/>
                </a:lnTo>
                <a:lnTo>
                  <a:pt x="572328" y="447652"/>
                </a:lnTo>
                <a:lnTo>
                  <a:pt x="595259" y="392291"/>
                </a:lnTo>
                <a:lnTo>
                  <a:pt x="606835" y="334096"/>
                </a:lnTo>
                <a:lnTo>
                  <a:pt x="608282" y="304136"/>
                </a:lnTo>
                <a:lnTo>
                  <a:pt x="606835" y="274176"/>
                </a:lnTo>
                <a:lnTo>
                  <a:pt x="595259" y="215982"/>
                </a:lnTo>
                <a:lnTo>
                  <a:pt x="572328" y="160621"/>
                </a:lnTo>
                <a:lnTo>
                  <a:pt x="539364" y="111285"/>
                </a:lnTo>
                <a:lnTo>
                  <a:pt x="496996" y="68914"/>
                </a:lnTo>
                <a:lnTo>
                  <a:pt x="447660" y="35952"/>
                </a:lnTo>
                <a:lnTo>
                  <a:pt x="392299" y="13022"/>
                </a:lnTo>
                <a:lnTo>
                  <a:pt x="334105" y="1446"/>
                </a:lnTo>
                <a:lnTo>
                  <a:pt x="30414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68798" y="9136946"/>
            <a:ext cx="55244" cy="81915"/>
          </a:xfrm>
          <a:custGeom>
            <a:avLst/>
            <a:gdLst/>
            <a:ahLst/>
            <a:cxnLst/>
            <a:rect l="l" t="t" r="r" b="b"/>
            <a:pathLst>
              <a:path w="55245" h="81915">
                <a:moveTo>
                  <a:pt x="30060" y="0"/>
                </a:moveTo>
                <a:lnTo>
                  <a:pt x="19554" y="5927"/>
                </a:lnTo>
                <a:lnTo>
                  <a:pt x="10200" y="16971"/>
                </a:lnTo>
                <a:lnTo>
                  <a:pt x="3196" y="32035"/>
                </a:lnTo>
                <a:lnTo>
                  <a:pt x="0" y="48475"/>
                </a:lnTo>
                <a:lnTo>
                  <a:pt x="1034" y="63297"/>
                </a:lnTo>
                <a:lnTo>
                  <a:pt x="5934" y="74882"/>
                </a:lnTo>
                <a:lnTo>
                  <a:pt x="14335" y="81610"/>
                </a:lnTo>
                <a:lnTo>
                  <a:pt x="24786" y="81899"/>
                </a:lnTo>
                <a:lnTo>
                  <a:pt x="35289" y="75971"/>
                </a:lnTo>
                <a:lnTo>
                  <a:pt x="44646" y="64925"/>
                </a:lnTo>
                <a:lnTo>
                  <a:pt x="51654" y="49860"/>
                </a:lnTo>
                <a:lnTo>
                  <a:pt x="54850" y="33420"/>
                </a:lnTo>
                <a:lnTo>
                  <a:pt x="53813" y="18598"/>
                </a:lnTo>
                <a:lnTo>
                  <a:pt x="48913" y="7013"/>
                </a:lnTo>
                <a:lnTo>
                  <a:pt x="40515" y="285"/>
                </a:lnTo>
                <a:lnTo>
                  <a:pt x="30060" y="0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20917" y="9136946"/>
            <a:ext cx="55244" cy="81915"/>
          </a:xfrm>
          <a:custGeom>
            <a:avLst/>
            <a:gdLst/>
            <a:ahLst/>
            <a:cxnLst/>
            <a:rect l="l" t="t" r="r" b="b"/>
            <a:pathLst>
              <a:path w="55245" h="81915">
                <a:moveTo>
                  <a:pt x="24789" y="0"/>
                </a:moveTo>
                <a:lnTo>
                  <a:pt x="14334" y="285"/>
                </a:lnTo>
                <a:lnTo>
                  <a:pt x="5936" y="7013"/>
                </a:lnTo>
                <a:lnTo>
                  <a:pt x="1036" y="18598"/>
                </a:lnTo>
                <a:lnTo>
                  <a:pt x="0" y="33420"/>
                </a:lnTo>
                <a:lnTo>
                  <a:pt x="3195" y="49860"/>
                </a:lnTo>
                <a:lnTo>
                  <a:pt x="10203" y="64925"/>
                </a:lnTo>
                <a:lnTo>
                  <a:pt x="19560" y="75971"/>
                </a:lnTo>
                <a:lnTo>
                  <a:pt x="30063" y="81899"/>
                </a:lnTo>
                <a:lnTo>
                  <a:pt x="40514" y="81610"/>
                </a:lnTo>
                <a:lnTo>
                  <a:pt x="48915" y="74882"/>
                </a:lnTo>
                <a:lnTo>
                  <a:pt x="53816" y="63297"/>
                </a:lnTo>
                <a:lnTo>
                  <a:pt x="54850" y="48475"/>
                </a:lnTo>
                <a:lnTo>
                  <a:pt x="51653" y="32035"/>
                </a:lnTo>
                <a:lnTo>
                  <a:pt x="44649" y="16971"/>
                </a:lnTo>
                <a:lnTo>
                  <a:pt x="35295" y="5927"/>
                </a:lnTo>
                <a:lnTo>
                  <a:pt x="24789" y="0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97055" y="9143915"/>
            <a:ext cx="19685" cy="59690"/>
          </a:xfrm>
          <a:custGeom>
            <a:avLst/>
            <a:gdLst/>
            <a:ahLst/>
            <a:cxnLst/>
            <a:rect l="l" t="t" r="r" b="b"/>
            <a:pathLst>
              <a:path w="19685" h="59690">
                <a:moveTo>
                  <a:pt x="5019" y="0"/>
                </a:moveTo>
                <a:lnTo>
                  <a:pt x="3343" y="0"/>
                </a:lnTo>
                <a:lnTo>
                  <a:pt x="2784" y="7795"/>
                </a:lnTo>
                <a:lnTo>
                  <a:pt x="2113" y="19878"/>
                </a:lnTo>
                <a:lnTo>
                  <a:pt x="356" y="46966"/>
                </a:lnTo>
                <a:lnTo>
                  <a:pt x="84" y="52359"/>
                </a:lnTo>
                <a:lnTo>
                  <a:pt x="0" y="57379"/>
                </a:lnTo>
                <a:lnTo>
                  <a:pt x="2226" y="59605"/>
                </a:lnTo>
                <a:lnTo>
                  <a:pt x="19421" y="23983"/>
                </a:lnTo>
                <a:lnTo>
                  <a:pt x="18038" y="12607"/>
                </a:lnTo>
                <a:lnTo>
                  <a:pt x="14460" y="4259"/>
                </a:lnTo>
                <a:lnTo>
                  <a:pt x="9471" y="558"/>
                </a:lnTo>
                <a:lnTo>
                  <a:pt x="5019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228088" y="9143915"/>
            <a:ext cx="19685" cy="59690"/>
          </a:xfrm>
          <a:custGeom>
            <a:avLst/>
            <a:gdLst/>
            <a:ahLst/>
            <a:cxnLst/>
            <a:rect l="l" t="t" r="r" b="b"/>
            <a:pathLst>
              <a:path w="19685" h="59690">
                <a:moveTo>
                  <a:pt x="16077" y="0"/>
                </a:moveTo>
                <a:lnTo>
                  <a:pt x="14401" y="0"/>
                </a:lnTo>
                <a:lnTo>
                  <a:pt x="9949" y="558"/>
                </a:lnTo>
                <a:lnTo>
                  <a:pt x="4960" y="4259"/>
                </a:lnTo>
                <a:lnTo>
                  <a:pt x="1382" y="12607"/>
                </a:lnTo>
                <a:lnTo>
                  <a:pt x="0" y="23983"/>
                </a:lnTo>
                <a:lnTo>
                  <a:pt x="1595" y="36768"/>
                </a:lnTo>
                <a:lnTo>
                  <a:pt x="4380" y="46231"/>
                </a:lnTo>
                <a:lnTo>
                  <a:pt x="8832" y="52359"/>
                </a:lnTo>
                <a:lnTo>
                  <a:pt x="13851" y="56820"/>
                </a:lnTo>
                <a:lnTo>
                  <a:pt x="17195" y="59605"/>
                </a:lnTo>
                <a:lnTo>
                  <a:pt x="19421" y="57379"/>
                </a:lnTo>
                <a:lnTo>
                  <a:pt x="19336" y="52359"/>
                </a:lnTo>
                <a:lnTo>
                  <a:pt x="19016" y="46231"/>
                </a:lnTo>
                <a:lnTo>
                  <a:pt x="17307" y="19878"/>
                </a:lnTo>
                <a:lnTo>
                  <a:pt x="16636" y="7795"/>
                </a:lnTo>
                <a:lnTo>
                  <a:pt x="16077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292068" y="9286519"/>
            <a:ext cx="159385" cy="304800"/>
          </a:xfrm>
          <a:custGeom>
            <a:avLst/>
            <a:gdLst/>
            <a:ahLst/>
            <a:cxnLst/>
            <a:rect l="l" t="t" r="r" b="b"/>
            <a:pathLst>
              <a:path w="159385" h="304800">
                <a:moveTo>
                  <a:pt x="153185" y="0"/>
                </a:moveTo>
                <a:lnTo>
                  <a:pt x="6686" y="0"/>
                </a:lnTo>
                <a:lnTo>
                  <a:pt x="7061" y="8929"/>
                </a:lnTo>
                <a:lnTo>
                  <a:pt x="7054" y="31879"/>
                </a:lnTo>
                <a:lnTo>
                  <a:pt x="5512" y="54987"/>
                </a:lnTo>
                <a:lnTo>
                  <a:pt x="558" y="75196"/>
                </a:lnTo>
                <a:lnTo>
                  <a:pt x="0" y="75196"/>
                </a:lnTo>
                <a:lnTo>
                  <a:pt x="0" y="304695"/>
                </a:lnTo>
                <a:lnTo>
                  <a:pt x="159313" y="304695"/>
                </a:lnTo>
                <a:lnTo>
                  <a:pt x="159313" y="75196"/>
                </a:lnTo>
                <a:lnTo>
                  <a:pt x="154204" y="62427"/>
                </a:lnTo>
                <a:lnTo>
                  <a:pt x="151863" y="50338"/>
                </a:lnTo>
                <a:lnTo>
                  <a:pt x="151798" y="30078"/>
                </a:lnTo>
                <a:lnTo>
                  <a:pt x="153185" y="0"/>
                </a:lnTo>
                <a:close/>
              </a:path>
            </a:pathLst>
          </a:custGeom>
          <a:solidFill>
            <a:srgbClr val="E3A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43077" y="9361716"/>
            <a:ext cx="658495" cy="284480"/>
          </a:xfrm>
          <a:custGeom>
            <a:avLst/>
            <a:gdLst/>
            <a:ahLst/>
            <a:cxnLst/>
            <a:rect l="l" t="t" r="r" b="b"/>
            <a:pathLst>
              <a:path w="658495" h="284479">
                <a:moveTo>
                  <a:pt x="249550" y="0"/>
                </a:moveTo>
                <a:lnTo>
                  <a:pt x="242744" y="2288"/>
                </a:lnTo>
                <a:lnTo>
                  <a:pt x="225599" y="7867"/>
                </a:lnTo>
                <a:lnTo>
                  <a:pt x="203022" y="14804"/>
                </a:lnTo>
                <a:lnTo>
                  <a:pt x="163760" y="25632"/>
                </a:lnTo>
                <a:lnTo>
                  <a:pt x="108871" y="41453"/>
                </a:lnTo>
                <a:lnTo>
                  <a:pt x="70854" y="56416"/>
                </a:lnTo>
                <a:lnTo>
                  <a:pt x="37797" y="95584"/>
                </a:lnTo>
                <a:lnTo>
                  <a:pt x="24532" y="143382"/>
                </a:lnTo>
                <a:lnTo>
                  <a:pt x="12261" y="209007"/>
                </a:lnTo>
                <a:lnTo>
                  <a:pt x="6128" y="242864"/>
                </a:lnTo>
                <a:lnTo>
                  <a:pt x="5393" y="246796"/>
                </a:lnTo>
                <a:lnTo>
                  <a:pt x="4108" y="255326"/>
                </a:lnTo>
                <a:lnTo>
                  <a:pt x="0" y="284084"/>
                </a:lnTo>
                <a:lnTo>
                  <a:pt x="658407" y="284084"/>
                </a:lnTo>
                <a:lnTo>
                  <a:pt x="656042" y="268244"/>
                </a:lnTo>
                <a:lnTo>
                  <a:pt x="652757" y="246718"/>
                </a:lnTo>
                <a:lnTo>
                  <a:pt x="652278" y="242864"/>
                </a:lnTo>
                <a:lnTo>
                  <a:pt x="646866" y="212782"/>
                </a:lnTo>
                <a:lnTo>
                  <a:pt x="329207" y="212782"/>
                </a:lnTo>
                <a:lnTo>
                  <a:pt x="249550" y="0"/>
                </a:lnTo>
                <a:close/>
              </a:path>
              <a:path w="658495" h="284479">
                <a:moveTo>
                  <a:pt x="408864" y="0"/>
                </a:moveTo>
                <a:lnTo>
                  <a:pt x="329207" y="212782"/>
                </a:lnTo>
                <a:lnTo>
                  <a:pt x="646866" y="212782"/>
                </a:lnTo>
                <a:lnTo>
                  <a:pt x="639540" y="173165"/>
                </a:lnTo>
                <a:lnTo>
                  <a:pt x="630559" y="126447"/>
                </a:lnTo>
                <a:lnTo>
                  <a:pt x="606536" y="72554"/>
                </a:lnTo>
                <a:lnTo>
                  <a:pt x="565385" y="46231"/>
                </a:lnTo>
                <a:lnTo>
                  <a:pt x="478491" y="21169"/>
                </a:lnTo>
                <a:lnTo>
                  <a:pt x="461111" y="16762"/>
                </a:lnTo>
                <a:lnTo>
                  <a:pt x="448064" y="13088"/>
                </a:lnTo>
                <a:lnTo>
                  <a:pt x="432825" y="8162"/>
                </a:lnTo>
                <a:lnTo>
                  <a:pt x="408864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46394" y="8970123"/>
            <a:ext cx="252095" cy="358775"/>
          </a:xfrm>
          <a:custGeom>
            <a:avLst/>
            <a:gdLst/>
            <a:ahLst/>
            <a:cxnLst/>
            <a:rect l="l" t="t" r="r" b="b"/>
            <a:pathLst>
              <a:path w="252095" h="358775">
                <a:moveTo>
                  <a:pt x="125888" y="0"/>
                </a:moveTo>
                <a:lnTo>
                  <a:pt x="71032" y="8012"/>
                </a:lnTo>
                <a:lnTo>
                  <a:pt x="34090" y="30675"/>
                </a:lnTo>
                <a:lnTo>
                  <a:pt x="11987" y="65932"/>
                </a:lnTo>
                <a:lnTo>
                  <a:pt x="1649" y="111724"/>
                </a:lnTo>
                <a:lnTo>
                  <a:pt x="0" y="165991"/>
                </a:lnTo>
                <a:lnTo>
                  <a:pt x="1262" y="193009"/>
                </a:lnTo>
                <a:lnTo>
                  <a:pt x="5795" y="237122"/>
                </a:lnTo>
                <a:lnTo>
                  <a:pt x="15483" y="281545"/>
                </a:lnTo>
                <a:lnTo>
                  <a:pt x="43457" y="321790"/>
                </a:lnTo>
                <a:lnTo>
                  <a:pt x="73528" y="347033"/>
                </a:lnTo>
                <a:lnTo>
                  <a:pt x="101797" y="358309"/>
                </a:lnTo>
                <a:lnTo>
                  <a:pt x="114103" y="357838"/>
                </a:lnTo>
                <a:lnTo>
                  <a:pt x="125888" y="357055"/>
                </a:lnTo>
                <a:lnTo>
                  <a:pt x="156055" y="357055"/>
                </a:lnTo>
                <a:lnTo>
                  <a:pt x="208319" y="321790"/>
                </a:lnTo>
                <a:lnTo>
                  <a:pt x="236293" y="281545"/>
                </a:lnTo>
                <a:lnTo>
                  <a:pt x="246213" y="237436"/>
                </a:lnTo>
                <a:lnTo>
                  <a:pt x="250631" y="192695"/>
                </a:lnTo>
                <a:lnTo>
                  <a:pt x="251777" y="165991"/>
                </a:lnTo>
                <a:lnTo>
                  <a:pt x="250127" y="111724"/>
                </a:lnTo>
                <a:lnTo>
                  <a:pt x="239789" y="65932"/>
                </a:lnTo>
                <a:lnTo>
                  <a:pt x="217686" y="30675"/>
                </a:lnTo>
                <a:lnTo>
                  <a:pt x="180744" y="8012"/>
                </a:lnTo>
                <a:lnTo>
                  <a:pt x="125888" y="0"/>
                </a:lnTo>
                <a:close/>
              </a:path>
              <a:path w="252095" h="358775">
                <a:moveTo>
                  <a:pt x="156055" y="357055"/>
                </a:moveTo>
                <a:lnTo>
                  <a:pt x="125888" y="357055"/>
                </a:lnTo>
                <a:lnTo>
                  <a:pt x="137596" y="357838"/>
                </a:lnTo>
                <a:lnTo>
                  <a:pt x="149773" y="358309"/>
                </a:lnTo>
                <a:lnTo>
                  <a:pt x="156055" y="357055"/>
                </a:lnTo>
                <a:close/>
              </a:path>
            </a:pathLst>
          </a:custGeom>
          <a:solidFill>
            <a:srgbClr val="EDB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228796" y="8931135"/>
            <a:ext cx="300355" cy="250825"/>
          </a:xfrm>
          <a:custGeom>
            <a:avLst/>
            <a:gdLst/>
            <a:ahLst/>
            <a:cxnLst/>
            <a:rect l="l" t="t" r="r" b="b"/>
            <a:pathLst>
              <a:path w="300354" h="250825">
                <a:moveTo>
                  <a:pt x="23144" y="218910"/>
                </a:moveTo>
                <a:lnTo>
                  <a:pt x="10352" y="218910"/>
                </a:lnTo>
                <a:lnTo>
                  <a:pt x="15930" y="250659"/>
                </a:lnTo>
                <a:lnTo>
                  <a:pt x="22608" y="250659"/>
                </a:lnTo>
                <a:lnTo>
                  <a:pt x="22600" y="232922"/>
                </a:lnTo>
                <a:lnTo>
                  <a:pt x="23144" y="218910"/>
                </a:lnTo>
                <a:close/>
              </a:path>
              <a:path w="300354" h="250825">
                <a:moveTo>
                  <a:pt x="277184" y="119201"/>
                </a:moveTo>
                <a:lnTo>
                  <a:pt x="257118" y="119201"/>
                </a:lnTo>
                <a:lnTo>
                  <a:pt x="265648" y="137216"/>
                </a:lnTo>
                <a:lnTo>
                  <a:pt x="268956" y="156798"/>
                </a:lnTo>
                <a:lnTo>
                  <a:pt x="267460" y="190167"/>
                </a:lnTo>
                <a:lnTo>
                  <a:pt x="261579" y="249542"/>
                </a:lnTo>
                <a:lnTo>
                  <a:pt x="267148" y="249542"/>
                </a:lnTo>
                <a:lnTo>
                  <a:pt x="272159" y="217792"/>
                </a:lnTo>
                <a:lnTo>
                  <a:pt x="280031" y="217792"/>
                </a:lnTo>
                <a:lnTo>
                  <a:pt x="281981" y="185634"/>
                </a:lnTo>
                <a:lnTo>
                  <a:pt x="282746" y="159097"/>
                </a:lnTo>
                <a:lnTo>
                  <a:pt x="280587" y="133919"/>
                </a:lnTo>
                <a:lnTo>
                  <a:pt x="277184" y="119201"/>
                </a:lnTo>
                <a:close/>
              </a:path>
              <a:path w="300354" h="250825">
                <a:moveTo>
                  <a:pt x="136249" y="0"/>
                </a:moveTo>
                <a:lnTo>
                  <a:pt x="85227" y="12086"/>
                </a:lnTo>
                <a:lnTo>
                  <a:pt x="55198" y="31956"/>
                </a:lnTo>
                <a:lnTo>
                  <a:pt x="38956" y="57571"/>
                </a:lnTo>
                <a:lnTo>
                  <a:pt x="29295" y="86893"/>
                </a:lnTo>
                <a:lnTo>
                  <a:pt x="9084" y="109497"/>
                </a:lnTo>
                <a:lnTo>
                  <a:pt x="468" y="144478"/>
                </a:lnTo>
                <a:lnTo>
                  <a:pt x="0" y="183949"/>
                </a:lnTo>
                <a:lnTo>
                  <a:pt x="4232" y="220027"/>
                </a:lnTo>
                <a:lnTo>
                  <a:pt x="10352" y="218910"/>
                </a:lnTo>
                <a:lnTo>
                  <a:pt x="23144" y="218910"/>
                </a:lnTo>
                <a:lnTo>
                  <a:pt x="24211" y="191476"/>
                </a:lnTo>
                <a:lnTo>
                  <a:pt x="29896" y="143973"/>
                </a:lnTo>
                <a:lnTo>
                  <a:pt x="42110" y="108062"/>
                </a:lnTo>
                <a:lnTo>
                  <a:pt x="274608" y="108062"/>
                </a:lnTo>
                <a:lnTo>
                  <a:pt x="273835" y="104719"/>
                </a:lnTo>
                <a:lnTo>
                  <a:pt x="288456" y="93289"/>
                </a:lnTo>
                <a:lnTo>
                  <a:pt x="297229" y="77632"/>
                </a:lnTo>
                <a:lnTo>
                  <a:pt x="300153" y="61872"/>
                </a:lnTo>
                <a:lnTo>
                  <a:pt x="298608" y="55665"/>
                </a:lnTo>
                <a:lnTo>
                  <a:pt x="265191" y="55665"/>
                </a:lnTo>
                <a:lnTo>
                  <a:pt x="236390" y="43072"/>
                </a:lnTo>
                <a:lnTo>
                  <a:pt x="207510" y="22699"/>
                </a:lnTo>
                <a:lnTo>
                  <a:pt x="175235" y="4892"/>
                </a:lnTo>
                <a:lnTo>
                  <a:pt x="136249" y="0"/>
                </a:lnTo>
                <a:close/>
              </a:path>
              <a:path w="300354" h="250825">
                <a:moveTo>
                  <a:pt x="280031" y="217792"/>
                </a:moveTo>
                <a:lnTo>
                  <a:pt x="272159" y="217792"/>
                </a:lnTo>
                <a:lnTo>
                  <a:pt x="279963" y="218910"/>
                </a:lnTo>
                <a:lnTo>
                  <a:pt x="280031" y="217792"/>
                </a:lnTo>
                <a:close/>
              </a:path>
              <a:path w="300354" h="250825">
                <a:moveTo>
                  <a:pt x="274608" y="108062"/>
                </a:moveTo>
                <a:lnTo>
                  <a:pt x="42110" y="108062"/>
                </a:lnTo>
                <a:lnTo>
                  <a:pt x="69313" y="123354"/>
                </a:lnTo>
                <a:lnTo>
                  <a:pt x="96833" y="134311"/>
                </a:lnTo>
                <a:lnTo>
                  <a:pt x="123727" y="141194"/>
                </a:lnTo>
                <a:lnTo>
                  <a:pt x="149055" y="144264"/>
                </a:lnTo>
                <a:lnTo>
                  <a:pt x="185288" y="140820"/>
                </a:lnTo>
                <a:lnTo>
                  <a:pt x="220008" y="131317"/>
                </a:lnTo>
                <a:lnTo>
                  <a:pt x="246267" y="122021"/>
                </a:lnTo>
                <a:lnTo>
                  <a:pt x="257118" y="119201"/>
                </a:lnTo>
                <a:lnTo>
                  <a:pt x="277184" y="119201"/>
                </a:lnTo>
                <a:lnTo>
                  <a:pt x="274608" y="108062"/>
                </a:lnTo>
                <a:close/>
              </a:path>
              <a:path w="300354" h="250825">
                <a:moveTo>
                  <a:pt x="297230" y="50133"/>
                </a:moveTo>
                <a:lnTo>
                  <a:pt x="265191" y="55665"/>
                </a:lnTo>
                <a:lnTo>
                  <a:pt x="298608" y="55665"/>
                </a:lnTo>
                <a:lnTo>
                  <a:pt x="297230" y="50133"/>
                </a:lnTo>
                <a:close/>
              </a:path>
            </a:pathLst>
          </a:custGeom>
          <a:solidFill>
            <a:srgbClr val="504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209637" y="9542188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80" y="0"/>
                </a:lnTo>
              </a:path>
            </a:pathLst>
          </a:custGeom>
          <a:ln w="612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241377" y="9503199"/>
            <a:ext cx="29209" cy="19685"/>
          </a:xfrm>
          <a:custGeom>
            <a:avLst/>
            <a:gdLst/>
            <a:ahLst/>
            <a:cxnLst/>
            <a:rect l="l" t="t" r="r" b="b"/>
            <a:pathLst>
              <a:path w="29210" h="19684">
                <a:moveTo>
                  <a:pt x="0" y="0"/>
                </a:moveTo>
                <a:lnTo>
                  <a:pt x="28964" y="0"/>
                </a:lnTo>
                <a:lnTo>
                  <a:pt x="28964" y="19493"/>
                </a:lnTo>
                <a:lnTo>
                  <a:pt x="0" y="19493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51962" y="9128014"/>
            <a:ext cx="250668" cy="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251962" y="9128014"/>
            <a:ext cx="250825" cy="67310"/>
          </a:xfrm>
          <a:custGeom>
            <a:avLst/>
            <a:gdLst/>
            <a:ahLst/>
            <a:cxnLst/>
            <a:rect l="l" t="t" r="r" b="b"/>
            <a:pathLst>
              <a:path w="250825" h="67309">
                <a:moveTo>
                  <a:pt x="123662" y="5876"/>
                </a:moveTo>
                <a:lnTo>
                  <a:pt x="94313" y="3011"/>
                </a:lnTo>
                <a:lnTo>
                  <a:pt x="73111" y="513"/>
                </a:lnTo>
                <a:lnTo>
                  <a:pt x="46270" y="0"/>
                </a:lnTo>
                <a:lnTo>
                  <a:pt x="0" y="3091"/>
                </a:lnTo>
                <a:lnTo>
                  <a:pt x="0" y="18132"/>
                </a:lnTo>
                <a:lnTo>
                  <a:pt x="5449" y="26644"/>
                </a:lnTo>
                <a:lnTo>
                  <a:pt x="8912" y="39856"/>
                </a:lnTo>
                <a:lnTo>
                  <a:pt x="12376" y="53067"/>
                </a:lnTo>
                <a:lnTo>
                  <a:pt x="17825" y="61579"/>
                </a:lnTo>
                <a:lnTo>
                  <a:pt x="32387" y="65261"/>
                </a:lnTo>
                <a:lnTo>
                  <a:pt x="56190" y="66800"/>
                </a:lnTo>
                <a:lnTo>
                  <a:pt x="80726" y="65730"/>
                </a:lnTo>
                <a:lnTo>
                  <a:pt x="97482" y="61579"/>
                </a:lnTo>
                <a:lnTo>
                  <a:pt x="105012" y="52573"/>
                </a:lnTo>
                <a:lnTo>
                  <a:pt x="110086" y="39648"/>
                </a:lnTo>
                <a:lnTo>
                  <a:pt x="115264" y="27663"/>
                </a:lnTo>
                <a:lnTo>
                  <a:pt x="123103" y="21476"/>
                </a:lnTo>
                <a:lnTo>
                  <a:pt x="127005" y="21476"/>
                </a:lnTo>
                <a:lnTo>
                  <a:pt x="135089" y="27428"/>
                </a:lnTo>
                <a:lnTo>
                  <a:pt x="140302" y="39439"/>
                </a:lnTo>
                <a:lnTo>
                  <a:pt x="145411" y="52494"/>
                </a:lnTo>
                <a:lnTo>
                  <a:pt x="153185" y="61579"/>
                </a:lnTo>
                <a:lnTo>
                  <a:pt x="170017" y="65730"/>
                </a:lnTo>
                <a:lnTo>
                  <a:pt x="194683" y="66800"/>
                </a:lnTo>
                <a:lnTo>
                  <a:pt x="218515" y="65261"/>
                </a:lnTo>
                <a:lnTo>
                  <a:pt x="232842" y="61579"/>
                </a:lnTo>
                <a:lnTo>
                  <a:pt x="238291" y="53067"/>
                </a:lnTo>
                <a:lnTo>
                  <a:pt x="241755" y="39856"/>
                </a:lnTo>
                <a:lnTo>
                  <a:pt x="245219" y="26644"/>
                </a:lnTo>
                <a:lnTo>
                  <a:pt x="250668" y="18132"/>
                </a:lnTo>
                <a:lnTo>
                  <a:pt x="250668" y="3091"/>
                </a:lnTo>
                <a:lnTo>
                  <a:pt x="204475" y="0"/>
                </a:lnTo>
                <a:lnTo>
                  <a:pt x="177762" y="513"/>
                </a:lnTo>
                <a:lnTo>
                  <a:pt x="156587" y="3011"/>
                </a:lnTo>
                <a:lnTo>
                  <a:pt x="127005" y="5876"/>
                </a:lnTo>
                <a:lnTo>
                  <a:pt x="126447" y="6435"/>
                </a:lnTo>
                <a:lnTo>
                  <a:pt x="124221" y="5876"/>
                </a:lnTo>
                <a:lnTo>
                  <a:pt x="123662" y="5876"/>
                </a:lnTo>
                <a:close/>
              </a:path>
            </a:pathLst>
          </a:custGeom>
          <a:ln w="11138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57762" y="9126859"/>
            <a:ext cx="109422" cy="69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87723" y="9127066"/>
            <a:ext cx="108872" cy="68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481461" y="9465326"/>
            <a:ext cx="96365" cy="935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984454" y="9027352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5" h="603884">
                <a:moveTo>
                  <a:pt x="301709" y="0"/>
                </a:moveTo>
                <a:lnTo>
                  <a:pt x="242839" y="5741"/>
                </a:lnTo>
                <a:lnTo>
                  <a:pt x="186253" y="22967"/>
                </a:lnTo>
                <a:lnTo>
                  <a:pt x="134060" y="50800"/>
                </a:lnTo>
                <a:lnTo>
                  <a:pt x="88368" y="88368"/>
                </a:lnTo>
                <a:lnTo>
                  <a:pt x="50803" y="134060"/>
                </a:lnTo>
                <a:lnTo>
                  <a:pt x="22967" y="186253"/>
                </a:lnTo>
                <a:lnTo>
                  <a:pt x="5741" y="242839"/>
                </a:lnTo>
                <a:lnTo>
                  <a:pt x="0" y="301709"/>
                </a:lnTo>
                <a:lnTo>
                  <a:pt x="1435" y="331430"/>
                </a:lnTo>
                <a:lnTo>
                  <a:pt x="12919" y="389159"/>
                </a:lnTo>
                <a:lnTo>
                  <a:pt x="35668" y="444078"/>
                </a:lnTo>
                <a:lnTo>
                  <a:pt x="68371" y="493019"/>
                </a:lnTo>
                <a:lnTo>
                  <a:pt x="110401" y="535052"/>
                </a:lnTo>
                <a:lnTo>
                  <a:pt x="159344" y="567752"/>
                </a:lnTo>
                <a:lnTo>
                  <a:pt x="214260" y="590500"/>
                </a:lnTo>
                <a:lnTo>
                  <a:pt x="271989" y="601984"/>
                </a:lnTo>
                <a:lnTo>
                  <a:pt x="301709" y="603419"/>
                </a:lnTo>
                <a:lnTo>
                  <a:pt x="331430" y="601984"/>
                </a:lnTo>
                <a:lnTo>
                  <a:pt x="389159" y="590500"/>
                </a:lnTo>
                <a:lnTo>
                  <a:pt x="444078" y="567752"/>
                </a:lnTo>
                <a:lnTo>
                  <a:pt x="493019" y="535052"/>
                </a:lnTo>
                <a:lnTo>
                  <a:pt x="535052" y="493019"/>
                </a:lnTo>
                <a:lnTo>
                  <a:pt x="567752" y="444078"/>
                </a:lnTo>
                <a:lnTo>
                  <a:pt x="590500" y="389159"/>
                </a:lnTo>
                <a:lnTo>
                  <a:pt x="601984" y="331430"/>
                </a:lnTo>
                <a:lnTo>
                  <a:pt x="603419" y="301709"/>
                </a:lnTo>
                <a:lnTo>
                  <a:pt x="601984" y="271989"/>
                </a:lnTo>
                <a:lnTo>
                  <a:pt x="590500" y="214260"/>
                </a:lnTo>
                <a:lnTo>
                  <a:pt x="567752" y="159344"/>
                </a:lnTo>
                <a:lnTo>
                  <a:pt x="535052" y="110401"/>
                </a:lnTo>
                <a:lnTo>
                  <a:pt x="493019" y="68367"/>
                </a:lnTo>
                <a:lnTo>
                  <a:pt x="444078" y="35667"/>
                </a:lnTo>
                <a:lnTo>
                  <a:pt x="389159" y="12919"/>
                </a:lnTo>
                <a:lnTo>
                  <a:pt x="331430" y="1435"/>
                </a:lnTo>
                <a:lnTo>
                  <a:pt x="301709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062918" y="9106372"/>
            <a:ext cx="448309" cy="524510"/>
          </a:xfrm>
          <a:custGeom>
            <a:avLst/>
            <a:gdLst/>
            <a:ahLst/>
            <a:cxnLst/>
            <a:rect l="l" t="t" r="r" b="b"/>
            <a:pathLst>
              <a:path w="448310" h="524509">
                <a:moveTo>
                  <a:pt x="447039" y="458081"/>
                </a:moveTo>
                <a:lnTo>
                  <a:pt x="279056" y="458081"/>
                </a:lnTo>
                <a:lnTo>
                  <a:pt x="279056" y="523841"/>
                </a:lnTo>
                <a:lnTo>
                  <a:pt x="430461" y="523841"/>
                </a:lnTo>
                <a:lnTo>
                  <a:pt x="448147" y="524391"/>
                </a:lnTo>
                <a:lnTo>
                  <a:pt x="447039" y="511131"/>
                </a:lnTo>
                <a:lnTo>
                  <a:pt x="447039" y="458081"/>
                </a:lnTo>
                <a:close/>
              </a:path>
              <a:path w="448310" h="524509">
                <a:moveTo>
                  <a:pt x="229874" y="0"/>
                </a:moveTo>
                <a:lnTo>
                  <a:pt x="197013" y="4134"/>
                </a:lnTo>
                <a:lnTo>
                  <a:pt x="168400" y="15677"/>
                </a:lnTo>
                <a:lnTo>
                  <a:pt x="145795" y="33332"/>
                </a:lnTo>
                <a:lnTo>
                  <a:pt x="130960" y="55807"/>
                </a:lnTo>
                <a:lnTo>
                  <a:pt x="117665" y="59132"/>
                </a:lnTo>
                <a:lnTo>
                  <a:pt x="99189" y="64166"/>
                </a:lnTo>
                <a:lnTo>
                  <a:pt x="76568" y="70961"/>
                </a:lnTo>
                <a:lnTo>
                  <a:pt x="50840" y="79569"/>
                </a:lnTo>
                <a:lnTo>
                  <a:pt x="43106" y="82328"/>
                </a:lnTo>
                <a:lnTo>
                  <a:pt x="43106" y="106639"/>
                </a:lnTo>
                <a:lnTo>
                  <a:pt x="11051" y="112165"/>
                </a:lnTo>
                <a:lnTo>
                  <a:pt x="1108" y="114382"/>
                </a:lnTo>
                <a:lnTo>
                  <a:pt x="1108" y="511131"/>
                </a:lnTo>
                <a:lnTo>
                  <a:pt x="0" y="523841"/>
                </a:lnTo>
                <a:lnTo>
                  <a:pt x="169090" y="523841"/>
                </a:lnTo>
                <a:lnTo>
                  <a:pt x="169090" y="458081"/>
                </a:lnTo>
                <a:lnTo>
                  <a:pt x="447039" y="458081"/>
                </a:lnTo>
                <a:lnTo>
                  <a:pt x="447039" y="114382"/>
                </a:lnTo>
                <a:lnTo>
                  <a:pt x="405599" y="107198"/>
                </a:lnTo>
                <a:lnTo>
                  <a:pt x="405599" y="82886"/>
                </a:lnTo>
                <a:lnTo>
                  <a:pt x="378156" y="73188"/>
                </a:lnTo>
                <a:lnTo>
                  <a:pt x="360007" y="67343"/>
                </a:lnTo>
                <a:lnTo>
                  <a:pt x="343931" y="62638"/>
                </a:lnTo>
                <a:lnTo>
                  <a:pt x="330447" y="59125"/>
                </a:lnTo>
                <a:lnTo>
                  <a:pt x="315821" y="35431"/>
                </a:lnTo>
                <a:lnTo>
                  <a:pt x="293009" y="16713"/>
                </a:lnTo>
                <a:lnTo>
                  <a:pt x="263773" y="4420"/>
                </a:lnTo>
                <a:lnTo>
                  <a:pt x="229874" y="0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198860" y="9133996"/>
            <a:ext cx="179033" cy="1790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640642" y="934949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6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640642" y="942464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6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640642" y="9500348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60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31564" y="9349490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5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931564" y="9424646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5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31564" y="9500348"/>
            <a:ext cx="0" cy="17145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577"/>
                </a:lnTo>
              </a:path>
            </a:pathLst>
          </a:custGeom>
          <a:ln w="157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12654" y="935777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043" y="0"/>
                </a:lnTo>
              </a:path>
            </a:pathLst>
          </a:custGeom>
          <a:ln w="221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12654" y="9432935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043" y="0"/>
                </a:lnTo>
              </a:path>
            </a:pathLst>
          </a:custGeom>
          <a:ln w="221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112654" y="9508636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043" y="0"/>
                </a:lnTo>
              </a:path>
            </a:pathLst>
          </a:custGeom>
          <a:ln w="2210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528749" y="9271027"/>
            <a:ext cx="104139" cy="346075"/>
          </a:xfrm>
          <a:custGeom>
            <a:avLst/>
            <a:gdLst/>
            <a:ahLst/>
            <a:cxnLst/>
            <a:rect l="l" t="t" r="r" b="b"/>
            <a:pathLst>
              <a:path w="104139" h="346075">
                <a:moveTo>
                  <a:pt x="0" y="0"/>
                </a:moveTo>
                <a:lnTo>
                  <a:pt x="103881" y="0"/>
                </a:lnTo>
                <a:lnTo>
                  <a:pt x="103881" y="345916"/>
                </a:lnTo>
                <a:lnTo>
                  <a:pt x="0" y="345916"/>
                </a:lnTo>
                <a:lnTo>
                  <a:pt x="0" y="0"/>
                </a:lnTo>
                <a:close/>
              </a:path>
            </a:pathLst>
          </a:custGeom>
          <a:solidFill>
            <a:srgbClr val="BABBB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939454" y="9271072"/>
            <a:ext cx="104139" cy="346075"/>
          </a:xfrm>
          <a:custGeom>
            <a:avLst/>
            <a:gdLst/>
            <a:ahLst/>
            <a:cxnLst/>
            <a:rect l="l" t="t" r="r" b="b"/>
            <a:pathLst>
              <a:path w="104139" h="346075">
                <a:moveTo>
                  <a:pt x="103881" y="345916"/>
                </a:moveTo>
                <a:lnTo>
                  <a:pt x="0" y="345916"/>
                </a:lnTo>
                <a:lnTo>
                  <a:pt x="0" y="0"/>
                </a:lnTo>
                <a:lnTo>
                  <a:pt x="103881" y="0"/>
                </a:lnTo>
                <a:lnTo>
                  <a:pt x="103881" y="345916"/>
                </a:lnTo>
                <a:close/>
              </a:path>
            </a:pathLst>
          </a:custGeom>
          <a:solidFill>
            <a:srgbClr val="BABBB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062918" y="9212462"/>
            <a:ext cx="448309" cy="417830"/>
          </a:xfrm>
          <a:custGeom>
            <a:avLst/>
            <a:gdLst/>
            <a:ahLst/>
            <a:cxnLst/>
            <a:rect l="l" t="t" r="r" b="b"/>
            <a:pathLst>
              <a:path w="448310" h="417829">
                <a:moveTo>
                  <a:pt x="405599" y="0"/>
                </a:moveTo>
                <a:lnTo>
                  <a:pt x="389412" y="53084"/>
                </a:lnTo>
                <a:lnTo>
                  <a:pt x="358812" y="115224"/>
                </a:lnTo>
                <a:lnTo>
                  <a:pt x="336683" y="147168"/>
                </a:lnTo>
                <a:lnTo>
                  <a:pt x="309241" y="178347"/>
                </a:lnTo>
                <a:lnTo>
                  <a:pt x="275916" y="207753"/>
                </a:lnTo>
                <a:lnTo>
                  <a:pt x="236139" y="234378"/>
                </a:lnTo>
                <a:lnTo>
                  <a:pt x="189340" y="257210"/>
                </a:lnTo>
                <a:lnTo>
                  <a:pt x="134948" y="275242"/>
                </a:lnTo>
                <a:lnTo>
                  <a:pt x="72394" y="287464"/>
                </a:lnTo>
                <a:lnTo>
                  <a:pt x="1108" y="292866"/>
                </a:lnTo>
                <a:lnTo>
                  <a:pt x="1108" y="405041"/>
                </a:lnTo>
                <a:lnTo>
                  <a:pt x="0" y="417751"/>
                </a:lnTo>
                <a:lnTo>
                  <a:pt x="169090" y="417751"/>
                </a:lnTo>
                <a:lnTo>
                  <a:pt x="169090" y="351991"/>
                </a:lnTo>
                <a:lnTo>
                  <a:pt x="447039" y="351991"/>
                </a:lnTo>
                <a:lnTo>
                  <a:pt x="447039" y="8293"/>
                </a:lnTo>
                <a:lnTo>
                  <a:pt x="437096" y="6075"/>
                </a:lnTo>
                <a:lnTo>
                  <a:pt x="405599" y="1108"/>
                </a:lnTo>
                <a:lnTo>
                  <a:pt x="405599" y="0"/>
                </a:lnTo>
                <a:close/>
              </a:path>
              <a:path w="448310" h="417829">
                <a:moveTo>
                  <a:pt x="447039" y="351991"/>
                </a:moveTo>
                <a:lnTo>
                  <a:pt x="279056" y="351991"/>
                </a:lnTo>
                <a:lnTo>
                  <a:pt x="279056" y="417751"/>
                </a:lnTo>
                <a:lnTo>
                  <a:pt x="448147" y="417751"/>
                </a:lnTo>
                <a:lnTo>
                  <a:pt x="447039" y="405041"/>
                </a:lnTo>
                <a:lnTo>
                  <a:pt x="447039" y="351991"/>
                </a:lnTo>
                <a:close/>
              </a:path>
            </a:pathLst>
          </a:custGeom>
          <a:solidFill>
            <a:srgbClr val="BABBB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79529" y="9240095"/>
            <a:ext cx="24765" cy="34290"/>
          </a:xfrm>
          <a:custGeom>
            <a:avLst/>
            <a:gdLst/>
            <a:ahLst/>
            <a:cxnLst/>
            <a:rect l="l" t="t" r="r" b="b"/>
            <a:pathLst>
              <a:path w="24764" h="34290">
                <a:moveTo>
                  <a:pt x="24311" y="0"/>
                </a:moveTo>
                <a:lnTo>
                  <a:pt x="0" y="0"/>
                </a:lnTo>
                <a:lnTo>
                  <a:pt x="0" y="33704"/>
                </a:lnTo>
                <a:lnTo>
                  <a:pt x="24311" y="33704"/>
                </a:lnTo>
                <a:lnTo>
                  <a:pt x="24311" y="0"/>
                </a:lnTo>
                <a:close/>
              </a:path>
            </a:pathLst>
          </a:custGeom>
          <a:solidFill>
            <a:srgbClr val="FFD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43616" y="9225726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147" y="0"/>
                </a:lnTo>
              </a:path>
            </a:pathLst>
          </a:custGeom>
          <a:ln w="28737">
            <a:solidFill>
              <a:srgbClr val="FFD1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79529" y="9177653"/>
            <a:ext cx="24765" cy="34290"/>
          </a:xfrm>
          <a:custGeom>
            <a:avLst/>
            <a:gdLst/>
            <a:ahLst/>
            <a:cxnLst/>
            <a:rect l="l" t="t" r="r" b="b"/>
            <a:pathLst>
              <a:path w="24764" h="34290">
                <a:moveTo>
                  <a:pt x="24311" y="0"/>
                </a:moveTo>
                <a:lnTo>
                  <a:pt x="0" y="0"/>
                </a:lnTo>
                <a:lnTo>
                  <a:pt x="0" y="33704"/>
                </a:lnTo>
                <a:lnTo>
                  <a:pt x="24311" y="33704"/>
                </a:lnTo>
                <a:lnTo>
                  <a:pt x="24311" y="0"/>
                </a:lnTo>
                <a:close/>
              </a:path>
            </a:pathLst>
          </a:custGeom>
          <a:solidFill>
            <a:srgbClr val="FFD1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729455" y="9025275"/>
            <a:ext cx="608330" cy="608330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304145" y="0"/>
                </a:moveTo>
                <a:lnTo>
                  <a:pt x="244797" y="5787"/>
                </a:lnTo>
                <a:lnTo>
                  <a:pt x="187754" y="23150"/>
                </a:lnTo>
                <a:lnTo>
                  <a:pt x="135142" y="51206"/>
                </a:lnTo>
                <a:lnTo>
                  <a:pt x="89084" y="89076"/>
                </a:lnTo>
                <a:lnTo>
                  <a:pt x="51213" y="135134"/>
                </a:lnTo>
                <a:lnTo>
                  <a:pt x="23150" y="187745"/>
                </a:lnTo>
                <a:lnTo>
                  <a:pt x="5787" y="244792"/>
                </a:lnTo>
                <a:lnTo>
                  <a:pt x="0" y="304136"/>
                </a:lnTo>
                <a:lnTo>
                  <a:pt x="1446" y="334096"/>
                </a:lnTo>
                <a:lnTo>
                  <a:pt x="13022" y="392291"/>
                </a:lnTo>
                <a:lnTo>
                  <a:pt x="35957" y="447652"/>
                </a:lnTo>
                <a:lnTo>
                  <a:pt x="68922" y="496987"/>
                </a:lnTo>
                <a:lnTo>
                  <a:pt x="111294" y="539359"/>
                </a:lnTo>
                <a:lnTo>
                  <a:pt x="160629" y="572321"/>
                </a:lnTo>
                <a:lnTo>
                  <a:pt x="215987" y="595251"/>
                </a:lnTo>
                <a:lnTo>
                  <a:pt x="274184" y="606826"/>
                </a:lnTo>
                <a:lnTo>
                  <a:pt x="304145" y="608273"/>
                </a:lnTo>
                <a:lnTo>
                  <a:pt x="334105" y="606826"/>
                </a:lnTo>
                <a:lnTo>
                  <a:pt x="392296" y="595251"/>
                </a:lnTo>
                <a:lnTo>
                  <a:pt x="447657" y="572321"/>
                </a:lnTo>
                <a:lnTo>
                  <a:pt x="496992" y="539359"/>
                </a:lnTo>
                <a:lnTo>
                  <a:pt x="539360" y="496987"/>
                </a:lnTo>
                <a:lnTo>
                  <a:pt x="572328" y="447652"/>
                </a:lnTo>
                <a:lnTo>
                  <a:pt x="595259" y="392291"/>
                </a:lnTo>
                <a:lnTo>
                  <a:pt x="606835" y="334096"/>
                </a:lnTo>
                <a:lnTo>
                  <a:pt x="608282" y="304136"/>
                </a:lnTo>
                <a:lnTo>
                  <a:pt x="606835" y="274176"/>
                </a:lnTo>
                <a:lnTo>
                  <a:pt x="595259" y="215982"/>
                </a:lnTo>
                <a:lnTo>
                  <a:pt x="572328" y="160621"/>
                </a:lnTo>
                <a:lnTo>
                  <a:pt x="539360" y="111285"/>
                </a:lnTo>
                <a:lnTo>
                  <a:pt x="496992" y="68914"/>
                </a:lnTo>
                <a:lnTo>
                  <a:pt x="447657" y="35952"/>
                </a:lnTo>
                <a:lnTo>
                  <a:pt x="392296" y="13022"/>
                </a:lnTo>
                <a:lnTo>
                  <a:pt x="334105" y="1446"/>
                </a:lnTo>
                <a:lnTo>
                  <a:pt x="30414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17" y="8935028"/>
            <a:ext cx="399415" cy="704215"/>
          </a:xfrm>
          <a:custGeom>
            <a:avLst/>
            <a:gdLst/>
            <a:ahLst/>
            <a:cxnLst/>
            <a:rect l="l" t="t" r="r" b="b"/>
            <a:pathLst>
              <a:path w="399415" h="704215">
                <a:moveTo>
                  <a:pt x="198299" y="0"/>
                </a:moveTo>
                <a:lnTo>
                  <a:pt x="164879" y="4099"/>
                </a:lnTo>
                <a:lnTo>
                  <a:pt x="135217" y="15666"/>
                </a:lnTo>
                <a:lnTo>
                  <a:pt x="111193" y="33605"/>
                </a:lnTo>
                <a:lnTo>
                  <a:pt x="94689" y="56820"/>
                </a:lnTo>
                <a:lnTo>
                  <a:pt x="89119" y="58487"/>
                </a:lnTo>
                <a:lnTo>
                  <a:pt x="54585" y="80215"/>
                </a:lnTo>
                <a:lnTo>
                  <a:pt x="50133" y="81882"/>
                </a:lnTo>
                <a:lnTo>
                  <a:pt x="42888" y="86902"/>
                </a:lnTo>
                <a:lnTo>
                  <a:pt x="42888" y="108621"/>
                </a:lnTo>
                <a:lnTo>
                  <a:pt x="15040" y="113082"/>
                </a:lnTo>
                <a:lnTo>
                  <a:pt x="10021" y="114190"/>
                </a:lnTo>
                <a:lnTo>
                  <a:pt x="549" y="119760"/>
                </a:lnTo>
                <a:lnTo>
                  <a:pt x="549" y="685704"/>
                </a:lnTo>
                <a:lnTo>
                  <a:pt x="0" y="691832"/>
                </a:lnTo>
                <a:lnTo>
                  <a:pt x="5010" y="697401"/>
                </a:lnTo>
                <a:lnTo>
                  <a:pt x="8912" y="701862"/>
                </a:lnTo>
                <a:lnTo>
                  <a:pt x="15040" y="704088"/>
                </a:lnTo>
                <a:lnTo>
                  <a:pt x="142038" y="704088"/>
                </a:lnTo>
                <a:lnTo>
                  <a:pt x="142038" y="637805"/>
                </a:lnTo>
                <a:lnTo>
                  <a:pt x="398834" y="637805"/>
                </a:lnTo>
                <a:lnTo>
                  <a:pt x="398834" y="119210"/>
                </a:lnTo>
                <a:lnTo>
                  <a:pt x="389363" y="114190"/>
                </a:lnTo>
                <a:lnTo>
                  <a:pt x="384352" y="113082"/>
                </a:lnTo>
                <a:lnTo>
                  <a:pt x="357055" y="108621"/>
                </a:lnTo>
                <a:lnTo>
                  <a:pt x="357055" y="86902"/>
                </a:lnTo>
                <a:lnTo>
                  <a:pt x="349809" y="82441"/>
                </a:lnTo>
                <a:lnTo>
                  <a:pt x="345357" y="80774"/>
                </a:lnTo>
                <a:lnTo>
                  <a:pt x="336495" y="77124"/>
                </a:lnTo>
                <a:lnTo>
                  <a:pt x="329620" y="73738"/>
                </a:lnTo>
                <a:lnTo>
                  <a:pt x="324106" y="70604"/>
                </a:lnTo>
                <a:lnTo>
                  <a:pt x="319736" y="67959"/>
                </a:lnTo>
                <a:lnTo>
                  <a:pt x="314716" y="65174"/>
                </a:lnTo>
                <a:lnTo>
                  <a:pt x="310264" y="62389"/>
                </a:lnTo>
                <a:lnTo>
                  <a:pt x="303578" y="60163"/>
                </a:lnTo>
                <a:lnTo>
                  <a:pt x="287597" y="35487"/>
                </a:lnTo>
                <a:lnTo>
                  <a:pt x="263470" y="16503"/>
                </a:lnTo>
                <a:lnTo>
                  <a:pt x="233077" y="4308"/>
                </a:lnTo>
                <a:lnTo>
                  <a:pt x="198299" y="0"/>
                </a:lnTo>
                <a:close/>
              </a:path>
              <a:path w="399415" h="704215">
                <a:moveTo>
                  <a:pt x="398834" y="637805"/>
                </a:moveTo>
                <a:lnTo>
                  <a:pt x="242305" y="637805"/>
                </a:lnTo>
                <a:lnTo>
                  <a:pt x="242305" y="704088"/>
                </a:lnTo>
                <a:lnTo>
                  <a:pt x="384352" y="704088"/>
                </a:lnTo>
                <a:lnTo>
                  <a:pt x="390471" y="701862"/>
                </a:lnTo>
                <a:lnTo>
                  <a:pt x="394373" y="697401"/>
                </a:lnTo>
                <a:lnTo>
                  <a:pt x="399384" y="691832"/>
                </a:lnTo>
                <a:lnTo>
                  <a:pt x="398834" y="685704"/>
                </a:lnTo>
                <a:lnTo>
                  <a:pt x="398834" y="6378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26941" y="8929461"/>
            <a:ext cx="409575" cy="715010"/>
          </a:xfrm>
          <a:custGeom>
            <a:avLst/>
            <a:gdLst/>
            <a:ahLst/>
            <a:cxnLst/>
            <a:rect l="l" t="t" r="r" b="b"/>
            <a:pathLst>
              <a:path w="409575" h="715009">
                <a:moveTo>
                  <a:pt x="203319" y="0"/>
                </a:moveTo>
                <a:lnTo>
                  <a:pt x="168965" y="4195"/>
                </a:lnTo>
                <a:lnTo>
                  <a:pt x="138216" y="16014"/>
                </a:lnTo>
                <a:lnTo>
                  <a:pt x="113003" y="34308"/>
                </a:lnTo>
                <a:lnTo>
                  <a:pt x="95256" y="57929"/>
                </a:lnTo>
                <a:lnTo>
                  <a:pt x="90245" y="60155"/>
                </a:lnTo>
                <a:lnTo>
                  <a:pt x="87461" y="62939"/>
                </a:lnTo>
                <a:lnTo>
                  <a:pt x="84676" y="65174"/>
                </a:lnTo>
                <a:lnTo>
                  <a:pt x="81663" y="67999"/>
                </a:lnTo>
                <a:lnTo>
                  <a:pt x="76874" y="71506"/>
                </a:lnTo>
                <a:lnTo>
                  <a:pt x="69162" y="75745"/>
                </a:lnTo>
                <a:lnTo>
                  <a:pt x="57379" y="80765"/>
                </a:lnTo>
                <a:lnTo>
                  <a:pt x="52592" y="83196"/>
                </a:lnTo>
                <a:lnTo>
                  <a:pt x="47490" y="87242"/>
                </a:lnTo>
                <a:lnTo>
                  <a:pt x="43433" y="93063"/>
                </a:lnTo>
                <a:lnTo>
                  <a:pt x="41779" y="100817"/>
                </a:lnTo>
                <a:lnTo>
                  <a:pt x="41779" y="109180"/>
                </a:lnTo>
                <a:lnTo>
                  <a:pt x="18943" y="113073"/>
                </a:lnTo>
                <a:lnTo>
                  <a:pt x="13162" y="115329"/>
                </a:lnTo>
                <a:lnTo>
                  <a:pt x="6963" y="119829"/>
                </a:lnTo>
                <a:lnTo>
                  <a:pt x="2019" y="126939"/>
                </a:lnTo>
                <a:lnTo>
                  <a:pt x="0" y="137027"/>
                </a:lnTo>
                <a:lnTo>
                  <a:pt x="0" y="700186"/>
                </a:lnTo>
                <a:lnTo>
                  <a:pt x="6128" y="706314"/>
                </a:lnTo>
                <a:lnTo>
                  <a:pt x="9471" y="710216"/>
                </a:lnTo>
                <a:lnTo>
                  <a:pt x="16158" y="714668"/>
                </a:lnTo>
                <a:lnTo>
                  <a:pt x="152627" y="714668"/>
                </a:lnTo>
                <a:lnTo>
                  <a:pt x="152627" y="703529"/>
                </a:lnTo>
                <a:lnTo>
                  <a:pt x="11147" y="703529"/>
                </a:lnTo>
                <a:lnTo>
                  <a:pt x="12256" y="690715"/>
                </a:lnTo>
                <a:lnTo>
                  <a:pt x="12256" y="126447"/>
                </a:lnTo>
                <a:lnTo>
                  <a:pt x="22286" y="124212"/>
                </a:lnTo>
                <a:lnTo>
                  <a:pt x="54594" y="118642"/>
                </a:lnTo>
                <a:lnTo>
                  <a:pt x="54594" y="94139"/>
                </a:lnTo>
                <a:lnTo>
                  <a:pt x="62389" y="91354"/>
                </a:lnTo>
                <a:lnTo>
                  <a:pt x="82077" y="82361"/>
                </a:lnTo>
                <a:lnTo>
                  <a:pt x="91633" y="75406"/>
                </a:lnTo>
                <a:lnTo>
                  <a:pt x="97012" y="70437"/>
                </a:lnTo>
                <a:lnTo>
                  <a:pt x="104169" y="67400"/>
                </a:lnTo>
                <a:lnTo>
                  <a:pt x="119034" y="44744"/>
                </a:lnTo>
                <a:lnTo>
                  <a:pt x="141628" y="26944"/>
                </a:lnTo>
                <a:lnTo>
                  <a:pt x="170281" y="15307"/>
                </a:lnTo>
                <a:lnTo>
                  <a:pt x="203319" y="11138"/>
                </a:lnTo>
                <a:lnTo>
                  <a:pt x="255982" y="11138"/>
                </a:lnTo>
                <a:lnTo>
                  <a:pt x="238942" y="4394"/>
                </a:lnTo>
                <a:lnTo>
                  <a:pt x="203319" y="0"/>
                </a:lnTo>
                <a:close/>
              </a:path>
              <a:path w="409575" h="715009">
                <a:moveTo>
                  <a:pt x="253453" y="648385"/>
                </a:moveTo>
                <a:lnTo>
                  <a:pt x="242314" y="648385"/>
                </a:lnTo>
                <a:lnTo>
                  <a:pt x="242314" y="714668"/>
                </a:lnTo>
                <a:lnTo>
                  <a:pt x="393265" y="714668"/>
                </a:lnTo>
                <a:lnTo>
                  <a:pt x="399951" y="710216"/>
                </a:lnTo>
                <a:lnTo>
                  <a:pt x="403295" y="706314"/>
                </a:lnTo>
                <a:lnTo>
                  <a:pt x="405826" y="703529"/>
                </a:lnTo>
                <a:lnTo>
                  <a:pt x="253453" y="703529"/>
                </a:lnTo>
                <a:lnTo>
                  <a:pt x="253453" y="648385"/>
                </a:lnTo>
                <a:close/>
              </a:path>
              <a:path w="409575" h="715009">
                <a:moveTo>
                  <a:pt x="253453" y="637237"/>
                </a:moveTo>
                <a:lnTo>
                  <a:pt x="142605" y="637237"/>
                </a:lnTo>
                <a:lnTo>
                  <a:pt x="142605" y="703529"/>
                </a:lnTo>
                <a:lnTo>
                  <a:pt x="152627" y="703529"/>
                </a:lnTo>
                <a:lnTo>
                  <a:pt x="152627" y="648385"/>
                </a:lnTo>
                <a:lnTo>
                  <a:pt x="253453" y="648385"/>
                </a:lnTo>
                <a:lnTo>
                  <a:pt x="253453" y="637237"/>
                </a:lnTo>
                <a:close/>
              </a:path>
              <a:path w="409575" h="715009">
                <a:moveTo>
                  <a:pt x="255982" y="11138"/>
                </a:moveTo>
                <a:lnTo>
                  <a:pt x="203319" y="11138"/>
                </a:lnTo>
                <a:lnTo>
                  <a:pt x="237482" y="15585"/>
                </a:lnTo>
                <a:lnTo>
                  <a:pt x="266892" y="27918"/>
                </a:lnTo>
                <a:lnTo>
                  <a:pt x="289722" y="46622"/>
                </a:lnTo>
                <a:lnTo>
                  <a:pt x="304145" y="70185"/>
                </a:lnTo>
                <a:lnTo>
                  <a:pt x="313995" y="73728"/>
                </a:lnTo>
                <a:lnTo>
                  <a:pt x="332030" y="84364"/>
                </a:lnTo>
                <a:lnTo>
                  <a:pt x="348150" y="91354"/>
                </a:lnTo>
                <a:lnTo>
                  <a:pt x="355946" y="94139"/>
                </a:lnTo>
                <a:lnTo>
                  <a:pt x="355946" y="118642"/>
                </a:lnTo>
                <a:lnTo>
                  <a:pt x="388254" y="124212"/>
                </a:lnTo>
                <a:lnTo>
                  <a:pt x="398275" y="126447"/>
                </a:lnTo>
                <a:lnTo>
                  <a:pt x="398275" y="690715"/>
                </a:lnTo>
                <a:lnTo>
                  <a:pt x="399393" y="703529"/>
                </a:lnTo>
                <a:lnTo>
                  <a:pt x="405826" y="703529"/>
                </a:lnTo>
                <a:lnTo>
                  <a:pt x="408864" y="700186"/>
                </a:lnTo>
                <a:lnTo>
                  <a:pt x="409423" y="692391"/>
                </a:lnTo>
                <a:lnTo>
                  <a:pt x="409423" y="137027"/>
                </a:lnTo>
                <a:lnTo>
                  <a:pt x="367644" y="109180"/>
                </a:lnTo>
                <a:lnTo>
                  <a:pt x="367644" y="100817"/>
                </a:lnTo>
                <a:lnTo>
                  <a:pt x="343596" y="77206"/>
                </a:lnTo>
                <a:lnTo>
                  <a:pt x="337078" y="74012"/>
                </a:lnTo>
                <a:lnTo>
                  <a:pt x="331918" y="71130"/>
                </a:lnTo>
                <a:lnTo>
                  <a:pt x="327540" y="68509"/>
                </a:lnTo>
                <a:lnTo>
                  <a:pt x="323079" y="65724"/>
                </a:lnTo>
                <a:lnTo>
                  <a:pt x="319186" y="62939"/>
                </a:lnTo>
                <a:lnTo>
                  <a:pt x="312499" y="60713"/>
                </a:lnTo>
                <a:lnTo>
                  <a:pt x="295359" y="35951"/>
                </a:lnTo>
                <a:lnTo>
                  <a:pt x="270231" y="16778"/>
                </a:lnTo>
                <a:lnTo>
                  <a:pt x="255982" y="11138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940019" y="8951740"/>
            <a:ext cx="180474" cy="1804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231897" y="9290416"/>
            <a:ext cx="104775" cy="290830"/>
          </a:xfrm>
          <a:custGeom>
            <a:avLst/>
            <a:gdLst/>
            <a:ahLst/>
            <a:cxnLst/>
            <a:rect l="l" t="t" r="r" b="b"/>
            <a:pathLst>
              <a:path w="104775" h="290829">
                <a:moveTo>
                  <a:pt x="0" y="0"/>
                </a:moveTo>
                <a:lnTo>
                  <a:pt x="104719" y="0"/>
                </a:lnTo>
                <a:lnTo>
                  <a:pt x="104719" y="290213"/>
                </a:lnTo>
                <a:lnTo>
                  <a:pt x="0" y="2902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31901" y="9290415"/>
            <a:ext cx="104775" cy="290830"/>
          </a:xfrm>
          <a:custGeom>
            <a:avLst/>
            <a:gdLst/>
            <a:ahLst/>
            <a:cxnLst/>
            <a:rect l="l" t="t" r="r" b="b"/>
            <a:pathLst>
              <a:path w="104775" h="290829">
                <a:moveTo>
                  <a:pt x="0" y="0"/>
                </a:moveTo>
                <a:lnTo>
                  <a:pt x="104719" y="0"/>
                </a:lnTo>
                <a:lnTo>
                  <a:pt x="104719" y="290213"/>
                </a:lnTo>
                <a:lnTo>
                  <a:pt x="0" y="290213"/>
                </a:lnTo>
                <a:lnTo>
                  <a:pt x="0" y="0"/>
                </a:lnTo>
                <a:close/>
              </a:path>
            </a:pathLst>
          </a:custGeom>
          <a:ln w="11138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30848" y="9290050"/>
            <a:ext cx="104775" cy="290830"/>
          </a:xfrm>
          <a:custGeom>
            <a:avLst/>
            <a:gdLst/>
            <a:ahLst/>
            <a:cxnLst/>
            <a:rect l="l" t="t" r="r" b="b"/>
            <a:pathLst>
              <a:path w="104775" h="290829">
                <a:moveTo>
                  <a:pt x="104719" y="290213"/>
                </a:moveTo>
                <a:lnTo>
                  <a:pt x="0" y="290213"/>
                </a:lnTo>
                <a:lnTo>
                  <a:pt x="0" y="0"/>
                </a:lnTo>
                <a:lnTo>
                  <a:pt x="104719" y="0"/>
                </a:lnTo>
                <a:lnTo>
                  <a:pt x="104719" y="2902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30848" y="9290050"/>
            <a:ext cx="104775" cy="290830"/>
          </a:xfrm>
          <a:custGeom>
            <a:avLst/>
            <a:gdLst/>
            <a:ahLst/>
            <a:cxnLst/>
            <a:rect l="l" t="t" r="r" b="b"/>
            <a:pathLst>
              <a:path w="104775" h="290829">
                <a:moveTo>
                  <a:pt x="104719" y="290213"/>
                </a:moveTo>
                <a:lnTo>
                  <a:pt x="0" y="290213"/>
                </a:lnTo>
                <a:lnTo>
                  <a:pt x="0" y="0"/>
                </a:lnTo>
                <a:lnTo>
                  <a:pt x="104719" y="0"/>
                </a:lnTo>
                <a:lnTo>
                  <a:pt x="104719" y="290213"/>
                </a:lnTo>
                <a:close/>
              </a:path>
            </a:pathLst>
          </a:custGeom>
          <a:ln w="11138">
            <a:solidFill>
              <a:srgbClr val="E4E4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7524" y="9046989"/>
            <a:ext cx="389255" cy="586105"/>
          </a:xfrm>
          <a:custGeom>
            <a:avLst/>
            <a:gdLst/>
            <a:ahLst/>
            <a:cxnLst/>
            <a:rect l="l" t="t" r="r" b="b"/>
            <a:pathLst>
              <a:path w="389254" h="586104">
                <a:moveTo>
                  <a:pt x="345916" y="0"/>
                </a:moveTo>
                <a:lnTo>
                  <a:pt x="341642" y="21986"/>
                </a:lnTo>
                <a:lnTo>
                  <a:pt x="336939" y="49999"/>
                </a:lnTo>
                <a:lnTo>
                  <a:pt x="331289" y="82933"/>
                </a:lnTo>
                <a:lnTo>
                  <a:pt x="315077" y="159150"/>
                </a:lnTo>
                <a:lnTo>
                  <a:pt x="303479" y="200224"/>
                </a:lnTo>
                <a:lnTo>
                  <a:pt x="288863" y="241803"/>
                </a:lnTo>
                <a:lnTo>
                  <a:pt x="270710" y="282782"/>
                </a:lnTo>
                <a:lnTo>
                  <a:pt x="248503" y="322059"/>
                </a:lnTo>
                <a:lnTo>
                  <a:pt x="221724" y="358528"/>
                </a:lnTo>
                <a:lnTo>
                  <a:pt x="189854" y="391085"/>
                </a:lnTo>
                <a:lnTo>
                  <a:pt x="152377" y="418627"/>
                </a:lnTo>
                <a:lnTo>
                  <a:pt x="108773" y="440048"/>
                </a:lnTo>
                <a:lnTo>
                  <a:pt x="58526" y="454246"/>
                </a:lnTo>
                <a:lnTo>
                  <a:pt x="1117" y="460115"/>
                </a:lnTo>
                <a:lnTo>
                  <a:pt x="1117" y="573189"/>
                </a:lnTo>
                <a:lnTo>
                  <a:pt x="0" y="586004"/>
                </a:lnTo>
                <a:lnTo>
                  <a:pt x="131466" y="586004"/>
                </a:lnTo>
                <a:lnTo>
                  <a:pt x="131466" y="519712"/>
                </a:lnTo>
                <a:lnTo>
                  <a:pt x="388254" y="519712"/>
                </a:lnTo>
                <a:lnTo>
                  <a:pt x="388254" y="8912"/>
                </a:lnTo>
                <a:lnTo>
                  <a:pt x="378224" y="6686"/>
                </a:lnTo>
                <a:lnTo>
                  <a:pt x="345916" y="1117"/>
                </a:lnTo>
                <a:lnTo>
                  <a:pt x="345916" y="0"/>
                </a:lnTo>
                <a:close/>
              </a:path>
              <a:path w="389254" h="586104">
                <a:moveTo>
                  <a:pt x="388254" y="519712"/>
                </a:moveTo>
                <a:lnTo>
                  <a:pt x="242872" y="519712"/>
                </a:lnTo>
                <a:lnTo>
                  <a:pt x="242872" y="586004"/>
                </a:lnTo>
                <a:lnTo>
                  <a:pt x="388813" y="586004"/>
                </a:lnTo>
                <a:lnTo>
                  <a:pt x="388254" y="573189"/>
                </a:lnTo>
                <a:lnTo>
                  <a:pt x="388254" y="519712"/>
                </a:lnTo>
                <a:close/>
              </a:path>
            </a:pathLst>
          </a:custGeom>
          <a:solidFill>
            <a:srgbClr val="EDEDED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942249" y="9166752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684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005189" y="9166752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684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067574" y="9166752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684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130522" y="9166752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684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782935" y="932160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22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283153" y="9321600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22"/>
                </a:lnTo>
              </a:path>
            </a:pathLst>
          </a:custGeom>
          <a:ln w="33425">
            <a:solidFill>
              <a:srgbClr val="A3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4613062" y="10211212"/>
            <a:ext cx="12865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solidFill>
                  <a:srgbClr val="008742"/>
                </a:solidFill>
                <a:latin typeface="Segoe UI"/>
                <a:cs typeface="Segoe UI"/>
              </a:rPr>
              <a:t>50%</a:t>
            </a:r>
            <a:r>
              <a:rPr sz="1200" b="1" spc="-20" dirty="0">
                <a:solidFill>
                  <a:srgbClr val="008742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008742"/>
                </a:solidFill>
                <a:latin typeface="Segoe UI"/>
                <a:cs typeface="Segoe UI"/>
              </a:rPr>
              <a:t>Coinsurance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21507" y="10211212"/>
            <a:ext cx="12865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solidFill>
                  <a:srgbClr val="008742"/>
                </a:solidFill>
                <a:latin typeface="Segoe UI"/>
                <a:cs typeface="Segoe UI"/>
              </a:rPr>
              <a:t>50%</a:t>
            </a:r>
            <a:r>
              <a:rPr sz="1200" b="1" spc="-20" dirty="0">
                <a:solidFill>
                  <a:srgbClr val="008742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008742"/>
                </a:solidFill>
                <a:latin typeface="Segoe UI"/>
                <a:cs typeface="Segoe UI"/>
              </a:rPr>
              <a:t>Coinsurance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2749110" y="10211212"/>
            <a:ext cx="12865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solidFill>
                  <a:srgbClr val="008742"/>
                </a:solidFill>
                <a:latin typeface="Segoe UI"/>
                <a:cs typeface="Segoe UI"/>
              </a:rPr>
              <a:t>50%</a:t>
            </a:r>
            <a:r>
              <a:rPr sz="1200" b="1" spc="-20" dirty="0">
                <a:solidFill>
                  <a:srgbClr val="008742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008742"/>
                </a:solidFill>
                <a:latin typeface="Segoe UI"/>
                <a:cs typeface="Segoe UI"/>
              </a:rPr>
              <a:t>Coinsurance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8560051" y="10211212"/>
            <a:ext cx="530225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5" dirty="0">
                <a:solidFill>
                  <a:srgbClr val="167ABE"/>
                </a:solidFill>
                <a:latin typeface="Segoe UI"/>
                <a:cs typeface="Segoe UI"/>
              </a:rPr>
              <a:t>Details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370772" y="10211212"/>
            <a:ext cx="12865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b="1" spc="15" dirty="0">
                <a:solidFill>
                  <a:srgbClr val="008742"/>
                </a:solidFill>
                <a:latin typeface="Segoe UI"/>
                <a:cs typeface="Segoe UI"/>
              </a:rPr>
              <a:t>50%</a:t>
            </a:r>
            <a:r>
              <a:rPr sz="1200" b="1" spc="-20" dirty="0">
                <a:solidFill>
                  <a:srgbClr val="008742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008742"/>
                </a:solidFill>
                <a:latin typeface="Segoe UI"/>
                <a:cs typeface="Segoe UI"/>
              </a:rPr>
              <a:t>Coinsurance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8567160" y="8965224"/>
            <a:ext cx="607575" cy="6721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199174" y="10286001"/>
            <a:ext cx="36830" cy="87630"/>
          </a:xfrm>
          <a:custGeom>
            <a:avLst/>
            <a:gdLst/>
            <a:ahLst/>
            <a:cxnLst/>
            <a:rect l="l" t="t" r="r" b="b"/>
            <a:pathLst>
              <a:path w="36829" h="87629">
                <a:moveTo>
                  <a:pt x="0" y="87295"/>
                </a:moveTo>
                <a:lnTo>
                  <a:pt x="36664" y="43647"/>
                </a:lnTo>
                <a:lnTo>
                  <a:pt x="0" y="0"/>
                </a:lnTo>
              </a:path>
            </a:pathLst>
          </a:custGeom>
          <a:ln w="17459">
            <a:solidFill>
              <a:srgbClr val="007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0" y="0"/>
            <a:ext cx="10475595" cy="367030"/>
          </a:xfrm>
          <a:custGeom>
            <a:avLst/>
            <a:gdLst/>
            <a:ahLst/>
            <a:cxnLst/>
            <a:rect l="l" t="t" r="r" b="b"/>
            <a:pathLst>
              <a:path w="10475595" h="367030">
                <a:moveTo>
                  <a:pt x="0" y="366640"/>
                </a:moveTo>
                <a:lnTo>
                  <a:pt x="0" y="0"/>
                </a:lnTo>
                <a:lnTo>
                  <a:pt x="10475431" y="0"/>
                </a:lnTo>
                <a:lnTo>
                  <a:pt x="10475431" y="366640"/>
                </a:lnTo>
                <a:lnTo>
                  <a:pt x="0" y="36664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7260145" y="102165"/>
            <a:ext cx="307340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latin typeface="Segoe UI Semibold"/>
                <a:cs typeface="Segoe UI Semibold"/>
              </a:rPr>
              <a:t>Welcome </a:t>
            </a:r>
            <a:r>
              <a:rPr sz="950" b="1" spc="-5" dirty="0">
                <a:latin typeface="Segoe UI Semibold"/>
                <a:cs typeface="Segoe UI Semibold"/>
              </a:rPr>
              <a:t>User's </a:t>
            </a:r>
            <a:r>
              <a:rPr sz="950" b="1" dirty="0">
                <a:latin typeface="Segoe UI Semibold"/>
                <a:cs typeface="Segoe UI Semibold"/>
              </a:rPr>
              <a:t>Name </a:t>
            </a:r>
            <a:r>
              <a:rPr sz="950" b="1" dirty="0">
                <a:solidFill>
                  <a:srgbClr val="5F5F5F"/>
                </a:solidFill>
                <a:latin typeface="Segoe UI Semibold"/>
                <a:cs typeface="Segoe UI Semibold"/>
              </a:rPr>
              <a:t>| </a:t>
            </a:r>
            <a:r>
              <a:rPr sz="950" b="1" dirty="0">
                <a:solidFill>
                  <a:srgbClr val="167ABE"/>
                </a:solidFill>
                <a:latin typeface="Segoe UI Semibold"/>
                <a:cs typeface="Segoe UI Semibold"/>
              </a:rPr>
              <a:t>Account Settings </a:t>
            </a:r>
            <a:r>
              <a:rPr sz="950" b="1" dirty="0">
                <a:latin typeface="Segoe UI Semibold"/>
                <a:cs typeface="Segoe UI Semibold"/>
              </a:rPr>
              <a:t>|</a:t>
            </a:r>
            <a:r>
              <a:rPr sz="950" b="1" spc="25" dirty="0">
                <a:latin typeface="Segoe UI Semibold"/>
                <a:cs typeface="Segoe UI Semibold"/>
              </a:rPr>
              <a:t> </a:t>
            </a:r>
            <a:r>
              <a:rPr sz="95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950">
              <a:latin typeface="Segoe UI Semibold"/>
              <a:cs typeface="Segoe UI Semibold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236100" y="1370536"/>
            <a:ext cx="9239885" cy="523875"/>
          </a:xfrm>
          <a:custGeom>
            <a:avLst/>
            <a:gdLst/>
            <a:ahLst/>
            <a:cxnLst/>
            <a:rect l="l" t="t" r="r" b="b"/>
            <a:pathLst>
              <a:path w="9239885" h="523875">
                <a:moveTo>
                  <a:pt x="0" y="523771"/>
                </a:moveTo>
                <a:lnTo>
                  <a:pt x="9239330" y="523771"/>
                </a:lnTo>
                <a:lnTo>
                  <a:pt x="9239330" y="0"/>
                </a:lnTo>
                <a:lnTo>
                  <a:pt x="0" y="0"/>
                </a:lnTo>
                <a:lnTo>
                  <a:pt x="0" y="52377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0" y="1370536"/>
            <a:ext cx="363220" cy="523875"/>
          </a:xfrm>
          <a:custGeom>
            <a:avLst/>
            <a:gdLst/>
            <a:ahLst/>
            <a:cxnLst/>
            <a:rect l="l" t="t" r="r" b="b"/>
            <a:pathLst>
              <a:path w="363220" h="523875">
                <a:moveTo>
                  <a:pt x="0" y="523771"/>
                </a:moveTo>
                <a:lnTo>
                  <a:pt x="363148" y="523771"/>
                </a:lnTo>
                <a:lnTo>
                  <a:pt x="363148" y="0"/>
                </a:lnTo>
                <a:lnTo>
                  <a:pt x="0" y="0"/>
                </a:lnTo>
                <a:lnTo>
                  <a:pt x="0" y="52377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038082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90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 txBox="1"/>
          <p:nvPr/>
        </p:nvSpPr>
        <p:spPr>
          <a:xfrm>
            <a:off x="9109655" y="1514966"/>
            <a:ext cx="79819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-3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350" spc="5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693736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90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7145511" y="1514966"/>
            <a:ext cx="143573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5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350" spc="10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35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6755780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90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5582926" y="1506237"/>
            <a:ext cx="106616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135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35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193195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89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4063989" y="1506237"/>
            <a:ext cx="101219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3051363" y="1506237"/>
            <a:ext cx="53149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674257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89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1628450" y="1506237"/>
            <a:ext cx="94805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35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2661632" y="1626310"/>
            <a:ext cx="110489" cy="41275"/>
          </a:xfrm>
          <a:custGeom>
            <a:avLst/>
            <a:gdLst/>
            <a:ahLst/>
            <a:cxnLst/>
            <a:rect l="l" t="t" r="r" b="b"/>
            <a:pathLst>
              <a:path w="110489" h="41275">
                <a:moveTo>
                  <a:pt x="0" y="0"/>
                </a:moveTo>
                <a:lnTo>
                  <a:pt x="54123" y="41028"/>
                </a:lnTo>
                <a:lnTo>
                  <a:pt x="109992" y="0"/>
                </a:lnTo>
              </a:path>
            </a:pathLst>
          </a:custGeom>
          <a:ln w="87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63148" y="1367044"/>
            <a:ext cx="873125" cy="529590"/>
          </a:xfrm>
          <a:custGeom>
            <a:avLst/>
            <a:gdLst/>
            <a:ahLst/>
            <a:cxnLst/>
            <a:rect l="l" t="t" r="r" b="b"/>
            <a:pathLst>
              <a:path w="873125" h="529589">
                <a:moveTo>
                  <a:pt x="0" y="0"/>
                </a:moveTo>
                <a:lnTo>
                  <a:pt x="872952" y="0"/>
                </a:lnTo>
                <a:lnTo>
                  <a:pt x="872952" y="529009"/>
                </a:lnTo>
                <a:lnTo>
                  <a:pt x="0" y="529009"/>
                </a:lnTo>
                <a:lnTo>
                  <a:pt x="0" y="0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537260" y="1506237"/>
            <a:ext cx="493395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3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48978"/>
            <a:ext cx="15240000" cy="6355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81300"/>
            <a:ext cx="15240000" cy="952500"/>
          </a:xfrm>
          <a:custGeom>
            <a:avLst/>
            <a:gdLst/>
            <a:ahLst/>
            <a:cxnLst/>
            <a:rect l="l" t="t" r="r" b="b"/>
            <a:pathLst>
              <a:path w="15240000" h="952500">
                <a:moveTo>
                  <a:pt x="0" y="952500"/>
                </a:moveTo>
                <a:lnTo>
                  <a:pt x="15240000" y="952500"/>
                </a:lnTo>
                <a:lnTo>
                  <a:pt x="15240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09382" y="1448943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09">
                <a:moveTo>
                  <a:pt x="0" y="0"/>
                </a:moveTo>
                <a:lnTo>
                  <a:pt x="0" y="661276"/>
                </a:lnTo>
                <a:lnTo>
                  <a:pt x="0" y="101981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66400" y="98958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0238" y="9893300"/>
            <a:ext cx="0" cy="3227070"/>
          </a:xfrm>
          <a:custGeom>
            <a:avLst/>
            <a:gdLst/>
            <a:ahLst/>
            <a:cxnLst/>
            <a:rect l="l" t="t" r="r" b="b"/>
            <a:pathLst>
              <a:path h="3227069">
                <a:moveTo>
                  <a:pt x="0" y="0"/>
                </a:moveTo>
                <a:lnTo>
                  <a:pt x="0" y="322707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6966" y="98958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089" y="98958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119" y="14592180"/>
            <a:ext cx="582231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400" spc="-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119" y="15496116"/>
            <a:ext cx="4070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326" y="14651843"/>
            <a:ext cx="2156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320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3200">
              <a:latin typeface="Segoe UI Light"/>
              <a:cs typeface="Segoe U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70432" y="14609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61162" y="14609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50621" y="14609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41351" y="14609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76370" y="14844030"/>
            <a:ext cx="299085" cy="241300"/>
          </a:xfrm>
          <a:custGeom>
            <a:avLst/>
            <a:gdLst/>
            <a:ahLst/>
            <a:cxnLst/>
            <a:rect l="l" t="t" r="r" b="b"/>
            <a:pathLst>
              <a:path w="299084" h="241300">
                <a:moveTo>
                  <a:pt x="0" y="213359"/>
                </a:moveTo>
                <a:lnTo>
                  <a:pt x="20961" y="225226"/>
                </a:lnTo>
                <a:lnTo>
                  <a:pt x="43707" y="233997"/>
                </a:lnTo>
                <a:lnTo>
                  <a:pt x="68119" y="239434"/>
                </a:lnTo>
                <a:lnTo>
                  <a:pt x="94081" y="241299"/>
                </a:lnTo>
                <a:lnTo>
                  <a:pt x="145733" y="234062"/>
                </a:lnTo>
                <a:lnTo>
                  <a:pt x="187910" y="214629"/>
                </a:lnTo>
                <a:lnTo>
                  <a:pt x="3822" y="214629"/>
                </a:lnTo>
                <a:lnTo>
                  <a:pt x="0" y="213359"/>
                </a:lnTo>
                <a:close/>
              </a:path>
              <a:path w="299084" h="241300">
                <a:moveTo>
                  <a:pt x="33058" y="146049"/>
                </a:moveTo>
                <a:lnTo>
                  <a:pt x="41461" y="162778"/>
                </a:lnTo>
                <a:lnTo>
                  <a:pt x="54511" y="176053"/>
                </a:lnTo>
                <a:lnTo>
                  <a:pt x="71137" y="184804"/>
                </a:lnTo>
                <a:lnTo>
                  <a:pt x="90271" y="187959"/>
                </a:lnTo>
                <a:lnTo>
                  <a:pt x="73881" y="199092"/>
                </a:lnTo>
                <a:lnTo>
                  <a:pt x="55467" y="207486"/>
                </a:lnTo>
                <a:lnTo>
                  <a:pt x="35386" y="212784"/>
                </a:lnTo>
                <a:lnTo>
                  <a:pt x="13995" y="214629"/>
                </a:lnTo>
                <a:lnTo>
                  <a:pt x="187910" y="214629"/>
                </a:lnTo>
                <a:lnTo>
                  <a:pt x="188625" y="214300"/>
                </a:lnTo>
                <a:lnTo>
                  <a:pt x="222477" y="184943"/>
                </a:lnTo>
                <a:lnTo>
                  <a:pt x="247005" y="148919"/>
                </a:lnTo>
                <a:lnTo>
                  <a:pt x="247605" y="147319"/>
                </a:lnTo>
                <a:lnTo>
                  <a:pt x="36868" y="147319"/>
                </a:lnTo>
                <a:lnTo>
                  <a:pt x="33058" y="146049"/>
                </a:lnTo>
                <a:close/>
              </a:path>
              <a:path w="299084" h="241300">
                <a:moveTo>
                  <a:pt x="12712" y="85089"/>
                </a:moveTo>
                <a:lnTo>
                  <a:pt x="16507" y="106025"/>
                </a:lnTo>
                <a:lnTo>
                  <a:pt x="26857" y="123983"/>
                </a:lnTo>
                <a:lnTo>
                  <a:pt x="42212" y="137417"/>
                </a:lnTo>
                <a:lnTo>
                  <a:pt x="61023" y="144779"/>
                </a:lnTo>
                <a:lnTo>
                  <a:pt x="50850" y="147319"/>
                </a:lnTo>
                <a:lnTo>
                  <a:pt x="247605" y="147319"/>
                </a:lnTo>
                <a:lnTo>
                  <a:pt x="261929" y="109155"/>
                </a:lnTo>
                <a:lnTo>
                  <a:pt x="263971" y="92709"/>
                </a:lnTo>
                <a:lnTo>
                  <a:pt x="40690" y="92709"/>
                </a:lnTo>
                <a:lnTo>
                  <a:pt x="33279" y="92233"/>
                </a:lnTo>
                <a:lnTo>
                  <a:pt x="26225" y="90804"/>
                </a:lnTo>
                <a:lnTo>
                  <a:pt x="19409" y="88423"/>
                </a:lnTo>
                <a:lnTo>
                  <a:pt x="12712" y="85089"/>
                </a:lnTo>
                <a:close/>
              </a:path>
              <a:path w="299084" h="241300">
                <a:moveTo>
                  <a:pt x="21615" y="11429"/>
                </a:moveTo>
                <a:lnTo>
                  <a:pt x="18281" y="18335"/>
                </a:lnTo>
                <a:lnTo>
                  <a:pt x="15900" y="25717"/>
                </a:lnTo>
                <a:lnTo>
                  <a:pt x="14471" y="33575"/>
                </a:lnTo>
                <a:lnTo>
                  <a:pt x="13995" y="41909"/>
                </a:lnTo>
                <a:lnTo>
                  <a:pt x="15841" y="57348"/>
                </a:lnTo>
                <a:lnTo>
                  <a:pt x="21142" y="71119"/>
                </a:lnTo>
                <a:lnTo>
                  <a:pt x="29543" y="82986"/>
                </a:lnTo>
                <a:lnTo>
                  <a:pt x="40690" y="92709"/>
                </a:lnTo>
                <a:lnTo>
                  <a:pt x="263971" y="92709"/>
                </a:lnTo>
                <a:lnTo>
                  <a:pt x="266178" y="74929"/>
                </a:lnTo>
                <a:lnTo>
                  <a:pt x="147472" y="74929"/>
                </a:lnTo>
                <a:lnTo>
                  <a:pt x="110646" y="69115"/>
                </a:lnTo>
                <a:lnTo>
                  <a:pt x="76919" y="56038"/>
                </a:lnTo>
                <a:lnTo>
                  <a:pt x="47004" y="36532"/>
                </a:lnTo>
                <a:lnTo>
                  <a:pt x="21615" y="11429"/>
                </a:lnTo>
                <a:close/>
              </a:path>
              <a:path w="299084" h="241300">
                <a:moveTo>
                  <a:pt x="207225" y="0"/>
                </a:moveTo>
                <a:lnTo>
                  <a:pt x="183744" y="4702"/>
                </a:lnTo>
                <a:lnTo>
                  <a:pt x="164317" y="17621"/>
                </a:lnTo>
                <a:lnTo>
                  <a:pt x="151088" y="36968"/>
                </a:lnTo>
                <a:lnTo>
                  <a:pt x="146202" y="60959"/>
                </a:lnTo>
                <a:lnTo>
                  <a:pt x="146202" y="69849"/>
                </a:lnTo>
                <a:lnTo>
                  <a:pt x="147472" y="74929"/>
                </a:lnTo>
                <a:lnTo>
                  <a:pt x="266178" y="74929"/>
                </a:lnTo>
                <a:lnTo>
                  <a:pt x="266900" y="69115"/>
                </a:lnTo>
                <a:lnTo>
                  <a:pt x="266966" y="60959"/>
                </a:lnTo>
                <a:lnTo>
                  <a:pt x="276764" y="53836"/>
                </a:lnTo>
                <a:lnTo>
                  <a:pt x="285246" y="45878"/>
                </a:lnTo>
                <a:lnTo>
                  <a:pt x="291785" y="38099"/>
                </a:lnTo>
                <a:lnTo>
                  <a:pt x="263156" y="38099"/>
                </a:lnTo>
                <a:lnTo>
                  <a:pt x="272155" y="31670"/>
                </a:lnTo>
                <a:lnTo>
                  <a:pt x="279842" y="23812"/>
                </a:lnTo>
                <a:lnTo>
                  <a:pt x="282929" y="19049"/>
                </a:lnTo>
                <a:lnTo>
                  <a:pt x="251714" y="19049"/>
                </a:lnTo>
                <a:lnTo>
                  <a:pt x="242437" y="11251"/>
                </a:lnTo>
                <a:lnTo>
                  <a:pt x="231851" y="5238"/>
                </a:lnTo>
                <a:lnTo>
                  <a:pt x="220074" y="1369"/>
                </a:lnTo>
                <a:lnTo>
                  <a:pt x="207225" y="0"/>
                </a:lnTo>
                <a:close/>
              </a:path>
              <a:path w="299084" h="241300">
                <a:moveTo>
                  <a:pt x="298754" y="27939"/>
                </a:moveTo>
                <a:lnTo>
                  <a:pt x="290152" y="31313"/>
                </a:lnTo>
                <a:lnTo>
                  <a:pt x="281432" y="33972"/>
                </a:lnTo>
                <a:lnTo>
                  <a:pt x="272472" y="36155"/>
                </a:lnTo>
                <a:lnTo>
                  <a:pt x="263156" y="38099"/>
                </a:lnTo>
                <a:lnTo>
                  <a:pt x="291785" y="38099"/>
                </a:lnTo>
                <a:lnTo>
                  <a:pt x="292535" y="37207"/>
                </a:lnTo>
                <a:lnTo>
                  <a:pt x="298754" y="27939"/>
                </a:lnTo>
                <a:close/>
              </a:path>
              <a:path w="299084" h="241300">
                <a:moveTo>
                  <a:pt x="289852" y="3809"/>
                </a:moveTo>
                <a:lnTo>
                  <a:pt x="280853" y="8334"/>
                </a:lnTo>
                <a:lnTo>
                  <a:pt x="271259" y="12382"/>
                </a:lnTo>
                <a:lnTo>
                  <a:pt x="261427" y="15954"/>
                </a:lnTo>
                <a:lnTo>
                  <a:pt x="251714" y="19049"/>
                </a:lnTo>
                <a:lnTo>
                  <a:pt x="282929" y="19049"/>
                </a:lnTo>
                <a:lnTo>
                  <a:pt x="285861" y="14525"/>
                </a:lnTo>
                <a:lnTo>
                  <a:pt x="289852" y="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3011" y="14609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85062" y="14793230"/>
            <a:ext cx="160655" cy="330200"/>
          </a:xfrm>
          <a:custGeom>
            <a:avLst/>
            <a:gdLst/>
            <a:ahLst/>
            <a:cxnLst/>
            <a:rect l="l" t="t" r="r" b="b"/>
            <a:pathLst>
              <a:path w="160655" h="330200">
                <a:moveTo>
                  <a:pt x="97891" y="158749"/>
                </a:moveTo>
                <a:lnTo>
                  <a:pt x="34328" y="158749"/>
                </a:lnTo>
                <a:lnTo>
                  <a:pt x="34328" y="330199"/>
                </a:lnTo>
                <a:lnTo>
                  <a:pt x="97891" y="330199"/>
                </a:lnTo>
                <a:lnTo>
                  <a:pt x="97891" y="158749"/>
                </a:lnTo>
                <a:close/>
              </a:path>
              <a:path w="160655" h="330200">
                <a:moveTo>
                  <a:pt x="152552" y="109219"/>
                </a:moveTo>
                <a:lnTo>
                  <a:pt x="0" y="109219"/>
                </a:lnTo>
                <a:lnTo>
                  <a:pt x="0" y="158749"/>
                </a:lnTo>
                <a:lnTo>
                  <a:pt x="148742" y="158749"/>
                </a:lnTo>
                <a:lnTo>
                  <a:pt x="152552" y="109219"/>
                </a:lnTo>
                <a:close/>
              </a:path>
              <a:path w="160655" h="330200">
                <a:moveTo>
                  <a:pt x="99161" y="0"/>
                </a:moveTo>
                <a:lnTo>
                  <a:pt x="55186" y="15001"/>
                </a:lnTo>
                <a:lnTo>
                  <a:pt x="35758" y="50323"/>
                </a:lnTo>
                <a:lnTo>
                  <a:pt x="34328" y="109219"/>
                </a:lnTo>
                <a:lnTo>
                  <a:pt x="97891" y="109219"/>
                </a:lnTo>
                <a:lnTo>
                  <a:pt x="97891" y="71119"/>
                </a:lnTo>
                <a:lnTo>
                  <a:pt x="100076" y="62984"/>
                </a:lnTo>
                <a:lnTo>
                  <a:pt x="105837" y="57467"/>
                </a:lnTo>
                <a:lnTo>
                  <a:pt x="113981" y="54332"/>
                </a:lnTo>
                <a:lnTo>
                  <a:pt x="123317" y="53339"/>
                </a:lnTo>
                <a:lnTo>
                  <a:pt x="151950" y="53339"/>
                </a:lnTo>
                <a:lnTo>
                  <a:pt x="160185" y="6349"/>
                </a:lnTo>
                <a:lnTo>
                  <a:pt x="156727" y="5357"/>
                </a:lnTo>
                <a:lnTo>
                  <a:pt x="145880" y="3174"/>
                </a:lnTo>
                <a:lnTo>
                  <a:pt x="126929" y="992"/>
                </a:lnTo>
                <a:lnTo>
                  <a:pt x="99161" y="0"/>
                </a:lnTo>
                <a:close/>
              </a:path>
              <a:path w="160655" h="330200">
                <a:moveTo>
                  <a:pt x="151950" y="53339"/>
                </a:moveTo>
                <a:lnTo>
                  <a:pt x="123317" y="53339"/>
                </a:lnTo>
                <a:lnTo>
                  <a:pt x="131619" y="53399"/>
                </a:lnTo>
                <a:lnTo>
                  <a:pt x="137299" y="53816"/>
                </a:lnTo>
                <a:lnTo>
                  <a:pt x="142980" y="54947"/>
                </a:lnTo>
                <a:lnTo>
                  <a:pt x="151282" y="57149"/>
                </a:lnTo>
                <a:lnTo>
                  <a:pt x="15195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78544" y="14728460"/>
            <a:ext cx="236461" cy="168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3646" y="15021830"/>
            <a:ext cx="22225" cy="85090"/>
          </a:xfrm>
          <a:custGeom>
            <a:avLst/>
            <a:gdLst/>
            <a:ahLst/>
            <a:cxnLst/>
            <a:rect l="l" t="t" r="r" b="b"/>
            <a:pathLst>
              <a:path w="22225" h="85090">
                <a:moveTo>
                  <a:pt x="17792" y="0"/>
                </a:moveTo>
                <a:lnTo>
                  <a:pt x="7632" y="0"/>
                </a:lnTo>
                <a:lnTo>
                  <a:pt x="3809" y="1269"/>
                </a:lnTo>
                <a:lnTo>
                  <a:pt x="0" y="5079"/>
                </a:lnTo>
                <a:lnTo>
                  <a:pt x="0" y="80009"/>
                </a:lnTo>
                <a:lnTo>
                  <a:pt x="3809" y="83819"/>
                </a:lnTo>
                <a:lnTo>
                  <a:pt x="7632" y="85089"/>
                </a:lnTo>
                <a:lnTo>
                  <a:pt x="17792" y="85089"/>
                </a:lnTo>
                <a:lnTo>
                  <a:pt x="21615" y="80009"/>
                </a:lnTo>
                <a:lnTo>
                  <a:pt x="21615" y="16509"/>
                </a:lnTo>
                <a:lnTo>
                  <a:pt x="20345" y="6349"/>
                </a:lnTo>
                <a:lnTo>
                  <a:pt x="17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816277" y="15021830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40">
                <a:moveTo>
                  <a:pt x="19075" y="0"/>
                </a:moveTo>
                <a:lnTo>
                  <a:pt x="3809" y="0"/>
                </a:lnTo>
                <a:lnTo>
                  <a:pt x="0" y="5079"/>
                </a:lnTo>
                <a:lnTo>
                  <a:pt x="0" y="27939"/>
                </a:lnTo>
                <a:lnTo>
                  <a:pt x="22885" y="27939"/>
                </a:lnTo>
                <a:lnTo>
                  <a:pt x="22885" y="6349"/>
                </a:lnTo>
                <a:lnTo>
                  <a:pt x="19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18895" y="14917690"/>
            <a:ext cx="369570" cy="259079"/>
          </a:xfrm>
          <a:custGeom>
            <a:avLst/>
            <a:gdLst/>
            <a:ahLst/>
            <a:cxnLst/>
            <a:rect l="l" t="t" r="r" b="b"/>
            <a:pathLst>
              <a:path w="369570" h="259080">
                <a:moveTo>
                  <a:pt x="184241" y="0"/>
                </a:moveTo>
                <a:lnTo>
                  <a:pt x="114956" y="634"/>
                </a:lnTo>
                <a:lnTo>
                  <a:pt x="45671" y="5079"/>
                </a:lnTo>
                <a:lnTo>
                  <a:pt x="11347" y="27939"/>
                </a:lnTo>
                <a:lnTo>
                  <a:pt x="709" y="85089"/>
                </a:lnTo>
                <a:lnTo>
                  <a:pt x="0" y="151626"/>
                </a:lnTo>
                <a:lnTo>
                  <a:pt x="695" y="173831"/>
                </a:lnTo>
                <a:lnTo>
                  <a:pt x="6263" y="217169"/>
                </a:lnTo>
                <a:lnTo>
                  <a:pt x="32186" y="249852"/>
                </a:lnTo>
                <a:lnTo>
                  <a:pt x="80017" y="256936"/>
                </a:lnTo>
                <a:lnTo>
                  <a:pt x="149180" y="259000"/>
                </a:lnTo>
                <a:lnTo>
                  <a:pt x="184241" y="259079"/>
                </a:lnTo>
                <a:lnTo>
                  <a:pt x="218765" y="259000"/>
                </a:lnTo>
                <a:lnTo>
                  <a:pt x="288286" y="256936"/>
                </a:lnTo>
                <a:lnTo>
                  <a:pt x="336474" y="250031"/>
                </a:lnTo>
                <a:lnTo>
                  <a:pt x="362218" y="217169"/>
                </a:lnTo>
                <a:lnTo>
                  <a:pt x="363309" y="210819"/>
                </a:lnTo>
                <a:lnTo>
                  <a:pt x="237631" y="210819"/>
                </a:lnTo>
                <a:lnTo>
                  <a:pt x="231914" y="210065"/>
                </a:lnTo>
                <a:lnTo>
                  <a:pt x="230695" y="209549"/>
                </a:lnTo>
                <a:lnTo>
                  <a:pt x="53304" y="209549"/>
                </a:lnTo>
                <a:lnTo>
                  <a:pt x="53304" y="67309"/>
                </a:lnTo>
                <a:lnTo>
                  <a:pt x="26608" y="67309"/>
                </a:lnTo>
                <a:lnTo>
                  <a:pt x="26608" y="44449"/>
                </a:lnTo>
                <a:lnTo>
                  <a:pt x="191873" y="44449"/>
                </a:lnTo>
                <a:lnTo>
                  <a:pt x="191873" y="43179"/>
                </a:lnTo>
                <a:lnTo>
                  <a:pt x="363706" y="43179"/>
                </a:lnTo>
                <a:lnTo>
                  <a:pt x="363488" y="41909"/>
                </a:lnTo>
                <a:lnTo>
                  <a:pt x="357849" y="27939"/>
                </a:lnTo>
                <a:lnTo>
                  <a:pt x="322810" y="5079"/>
                </a:lnTo>
                <a:lnTo>
                  <a:pt x="254002" y="634"/>
                </a:lnTo>
                <a:lnTo>
                  <a:pt x="219301" y="79"/>
                </a:lnTo>
                <a:lnTo>
                  <a:pt x="184241" y="0"/>
                </a:lnTo>
                <a:close/>
              </a:path>
              <a:path w="369570" h="259080">
                <a:moveTo>
                  <a:pt x="295063" y="85089"/>
                </a:moveTo>
                <a:lnTo>
                  <a:pt x="246534" y="85089"/>
                </a:lnTo>
                <a:lnTo>
                  <a:pt x="252884" y="90169"/>
                </a:lnTo>
                <a:lnTo>
                  <a:pt x="255437" y="99059"/>
                </a:lnTo>
                <a:lnTo>
                  <a:pt x="256707" y="104139"/>
                </a:lnTo>
                <a:lnTo>
                  <a:pt x="257977" y="111759"/>
                </a:lnTo>
                <a:lnTo>
                  <a:pt x="257911" y="173831"/>
                </a:lnTo>
                <a:lnTo>
                  <a:pt x="246534" y="210819"/>
                </a:lnTo>
                <a:lnTo>
                  <a:pt x="363309" y="210819"/>
                </a:lnTo>
                <a:lnTo>
                  <a:pt x="363527" y="209549"/>
                </a:lnTo>
                <a:lnTo>
                  <a:pt x="310098" y="209549"/>
                </a:lnTo>
                <a:lnTo>
                  <a:pt x="301992" y="208815"/>
                </a:lnTo>
                <a:lnTo>
                  <a:pt x="276246" y="177204"/>
                </a:lnTo>
                <a:lnTo>
                  <a:pt x="275769" y="167639"/>
                </a:lnTo>
                <a:lnTo>
                  <a:pt x="275769" y="124459"/>
                </a:lnTo>
                <a:lnTo>
                  <a:pt x="293570" y="85566"/>
                </a:lnTo>
                <a:lnTo>
                  <a:pt x="295063" y="85089"/>
                </a:lnTo>
                <a:close/>
              </a:path>
              <a:path w="369570" h="259080">
                <a:moveTo>
                  <a:pt x="191873" y="44449"/>
                </a:moveTo>
                <a:lnTo>
                  <a:pt x="104154" y="44449"/>
                </a:lnTo>
                <a:lnTo>
                  <a:pt x="104154" y="67309"/>
                </a:lnTo>
                <a:lnTo>
                  <a:pt x="78729" y="67309"/>
                </a:lnTo>
                <a:lnTo>
                  <a:pt x="78729" y="209549"/>
                </a:lnTo>
                <a:lnTo>
                  <a:pt x="116867" y="209549"/>
                </a:lnTo>
                <a:lnTo>
                  <a:pt x="111774" y="207009"/>
                </a:lnTo>
                <a:lnTo>
                  <a:pt x="110504" y="200659"/>
                </a:lnTo>
                <a:lnTo>
                  <a:pt x="109234" y="196849"/>
                </a:lnTo>
                <a:lnTo>
                  <a:pt x="107964" y="190499"/>
                </a:lnTo>
                <a:lnTo>
                  <a:pt x="107964" y="85089"/>
                </a:lnTo>
                <a:lnTo>
                  <a:pt x="191873" y="85089"/>
                </a:lnTo>
                <a:lnTo>
                  <a:pt x="191873" y="44449"/>
                </a:lnTo>
                <a:close/>
              </a:path>
              <a:path w="369570" h="259080">
                <a:moveTo>
                  <a:pt x="149912" y="194309"/>
                </a:moveTo>
                <a:lnTo>
                  <a:pt x="143257" y="200977"/>
                </a:lnTo>
                <a:lnTo>
                  <a:pt x="136724" y="205739"/>
                </a:lnTo>
                <a:lnTo>
                  <a:pt x="130428" y="208597"/>
                </a:lnTo>
                <a:lnTo>
                  <a:pt x="124487" y="209549"/>
                </a:lnTo>
                <a:lnTo>
                  <a:pt x="230695" y="209549"/>
                </a:lnTo>
                <a:lnTo>
                  <a:pt x="227694" y="208279"/>
                </a:lnTo>
                <a:lnTo>
                  <a:pt x="149912" y="208279"/>
                </a:lnTo>
                <a:lnTo>
                  <a:pt x="149912" y="194309"/>
                </a:lnTo>
                <a:close/>
              </a:path>
              <a:path w="369570" h="259080">
                <a:moveTo>
                  <a:pt x="368048" y="165099"/>
                </a:moveTo>
                <a:lnTo>
                  <a:pt x="341873" y="165099"/>
                </a:lnTo>
                <a:lnTo>
                  <a:pt x="341873" y="182879"/>
                </a:lnTo>
                <a:lnTo>
                  <a:pt x="340603" y="187959"/>
                </a:lnTo>
                <a:lnTo>
                  <a:pt x="310098" y="209549"/>
                </a:lnTo>
                <a:lnTo>
                  <a:pt x="363527" y="209549"/>
                </a:lnTo>
                <a:lnTo>
                  <a:pt x="365889" y="195798"/>
                </a:lnTo>
                <a:lnTo>
                  <a:pt x="367775" y="173831"/>
                </a:lnTo>
                <a:lnTo>
                  <a:pt x="368048" y="165099"/>
                </a:lnTo>
                <a:close/>
              </a:path>
              <a:path w="369570" h="259080">
                <a:moveTo>
                  <a:pt x="191873" y="85089"/>
                </a:moveTo>
                <a:lnTo>
                  <a:pt x="172798" y="85089"/>
                </a:lnTo>
                <a:lnTo>
                  <a:pt x="172798" y="208279"/>
                </a:lnTo>
                <a:lnTo>
                  <a:pt x="191873" y="208279"/>
                </a:lnTo>
                <a:lnTo>
                  <a:pt x="191873" y="85089"/>
                </a:lnTo>
                <a:close/>
              </a:path>
              <a:path w="369570" h="259080">
                <a:moveTo>
                  <a:pt x="214746" y="196849"/>
                </a:moveTo>
                <a:lnTo>
                  <a:pt x="214746" y="208279"/>
                </a:lnTo>
                <a:lnTo>
                  <a:pt x="227694" y="208279"/>
                </a:lnTo>
                <a:lnTo>
                  <a:pt x="226193" y="207644"/>
                </a:lnTo>
                <a:lnTo>
                  <a:pt x="220470" y="203319"/>
                </a:lnTo>
                <a:lnTo>
                  <a:pt x="214746" y="196849"/>
                </a:lnTo>
                <a:close/>
              </a:path>
              <a:path w="369570" h="259080">
                <a:moveTo>
                  <a:pt x="149912" y="85089"/>
                </a:moveTo>
                <a:lnTo>
                  <a:pt x="130850" y="85089"/>
                </a:lnTo>
                <a:lnTo>
                  <a:pt x="130850" y="187959"/>
                </a:lnTo>
                <a:lnTo>
                  <a:pt x="133390" y="189229"/>
                </a:lnTo>
                <a:lnTo>
                  <a:pt x="141010" y="189229"/>
                </a:lnTo>
                <a:lnTo>
                  <a:pt x="144832" y="185419"/>
                </a:lnTo>
                <a:lnTo>
                  <a:pt x="149912" y="179069"/>
                </a:lnTo>
                <a:lnTo>
                  <a:pt x="149912" y="85089"/>
                </a:lnTo>
                <a:close/>
              </a:path>
              <a:path w="369570" h="259080">
                <a:moveTo>
                  <a:pt x="368681" y="82549"/>
                </a:moveTo>
                <a:lnTo>
                  <a:pt x="308828" y="82549"/>
                </a:lnTo>
                <a:lnTo>
                  <a:pt x="316931" y="83284"/>
                </a:lnTo>
                <a:lnTo>
                  <a:pt x="324080" y="85566"/>
                </a:lnTo>
                <a:lnTo>
                  <a:pt x="341873" y="124459"/>
                </a:lnTo>
                <a:lnTo>
                  <a:pt x="341873" y="151129"/>
                </a:lnTo>
                <a:lnTo>
                  <a:pt x="297385" y="151129"/>
                </a:lnTo>
                <a:lnTo>
                  <a:pt x="297385" y="184149"/>
                </a:lnTo>
                <a:lnTo>
                  <a:pt x="301195" y="189229"/>
                </a:lnTo>
                <a:lnTo>
                  <a:pt x="313908" y="189229"/>
                </a:lnTo>
                <a:lnTo>
                  <a:pt x="317718" y="186689"/>
                </a:lnTo>
                <a:lnTo>
                  <a:pt x="319000" y="180339"/>
                </a:lnTo>
                <a:lnTo>
                  <a:pt x="319000" y="165099"/>
                </a:lnTo>
                <a:lnTo>
                  <a:pt x="368048" y="165099"/>
                </a:lnTo>
                <a:lnTo>
                  <a:pt x="368469" y="151626"/>
                </a:lnTo>
                <a:lnTo>
                  <a:pt x="368568" y="129539"/>
                </a:lnTo>
                <a:lnTo>
                  <a:pt x="369085" y="111759"/>
                </a:lnTo>
                <a:lnTo>
                  <a:pt x="368965" y="90169"/>
                </a:lnTo>
                <a:lnTo>
                  <a:pt x="368883" y="85089"/>
                </a:lnTo>
                <a:lnTo>
                  <a:pt x="368681" y="82549"/>
                </a:lnTo>
                <a:close/>
              </a:path>
              <a:path w="369570" h="259080">
                <a:moveTo>
                  <a:pt x="363706" y="43179"/>
                </a:moveTo>
                <a:lnTo>
                  <a:pt x="214746" y="43179"/>
                </a:lnTo>
                <a:lnTo>
                  <a:pt x="214746" y="97789"/>
                </a:lnTo>
                <a:lnTo>
                  <a:pt x="220470" y="92055"/>
                </a:lnTo>
                <a:lnTo>
                  <a:pt x="226193" y="88106"/>
                </a:lnTo>
                <a:lnTo>
                  <a:pt x="231914" y="85824"/>
                </a:lnTo>
                <a:lnTo>
                  <a:pt x="237631" y="85089"/>
                </a:lnTo>
                <a:lnTo>
                  <a:pt x="295063" y="85089"/>
                </a:lnTo>
                <a:lnTo>
                  <a:pt x="300722" y="83284"/>
                </a:lnTo>
                <a:lnTo>
                  <a:pt x="308828" y="82549"/>
                </a:lnTo>
                <a:lnTo>
                  <a:pt x="368681" y="82549"/>
                </a:lnTo>
                <a:lnTo>
                  <a:pt x="367147" y="63281"/>
                </a:lnTo>
                <a:lnTo>
                  <a:pt x="363706" y="43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93907" y="14767830"/>
            <a:ext cx="380365" cy="379730"/>
          </a:xfrm>
          <a:custGeom>
            <a:avLst/>
            <a:gdLst/>
            <a:ahLst/>
            <a:cxnLst/>
            <a:rect l="l" t="t" r="r" b="b"/>
            <a:pathLst>
              <a:path w="380365" h="379730">
                <a:moveTo>
                  <a:pt x="167805" y="279399"/>
                </a:moveTo>
                <a:lnTo>
                  <a:pt x="161150" y="305216"/>
                </a:lnTo>
                <a:lnTo>
                  <a:pt x="157475" y="319246"/>
                </a:lnTo>
                <a:lnTo>
                  <a:pt x="155469" y="326370"/>
                </a:lnTo>
                <a:lnTo>
                  <a:pt x="153822" y="331469"/>
                </a:lnTo>
                <a:lnTo>
                  <a:pt x="150308" y="342642"/>
                </a:lnTo>
                <a:lnTo>
                  <a:pt x="145719" y="353218"/>
                </a:lnTo>
                <a:lnTo>
                  <a:pt x="140417" y="363081"/>
                </a:lnTo>
                <a:lnTo>
                  <a:pt x="134759" y="372109"/>
                </a:lnTo>
                <a:lnTo>
                  <a:pt x="147588" y="375443"/>
                </a:lnTo>
                <a:lnTo>
                  <a:pt x="161132" y="377824"/>
                </a:lnTo>
                <a:lnTo>
                  <a:pt x="175155" y="379253"/>
                </a:lnTo>
                <a:lnTo>
                  <a:pt x="189420" y="379729"/>
                </a:lnTo>
                <a:lnTo>
                  <a:pt x="233205" y="374709"/>
                </a:lnTo>
                <a:lnTo>
                  <a:pt x="273367" y="360402"/>
                </a:lnTo>
                <a:lnTo>
                  <a:pt x="308770" y="337942"/>
                </a:lnTo>
                <a:lnTo>
                  <a:pt x="338280" y="308461"/>
                </a:lnTo>
                <a:lnTo>
                  <a:pt x="341415" y="303529"/>
                </a:lnTo>
                <a:lnTo>
                  <a:pt x="214845" y="303529"/>
                </a:lnTo>
                <a:lnTo>
                  <a:pt x="199985" y="301545"/>
                </a:lnTo>
                <a:lnTo>
                  <a:pt x="186558" y="296227"/>
                </a:lnTo>
                <a:lnTo>
                  <a:pt x="175514" y="288528"/>
                </a:lnTo>
                <a:lnTo>
                  <a:pt x="167805" y="279399"/>
                </a:lnTo>
                <a:close/>
              </a:path>
              <a:path w="380365" h="379730">
                <a:moveTo>
                  <a:pt x="190690" y="0"/>
                </a:moveTo>
                <a:lnTo>
                  <a:pt x="146905" y="5020"/>
                </a:lnTo>
                <a:lnTo>
                  <a:pt x="106743" y="19327"/>
                </a:lnTo>
                <a:lnTo>
                  <a:pt x="71340" y="41787"/>
                </a:lnTo>
                <a:lnTo>
                  <a:pt x="41830" y="71268"/>
                </a:lnTo>
                <a:lnTo>
                  <a:pt x="19347" y="106635"/>
                </a:lnTo>
                <a:lnTo>
                  <a:pt x="5025" y="146757"/>
                </a:lnTo>
                <a:lnTo>
                  <a:pt x="0" y="190499"/>
                </a:lnTo>
                <a:lnTo>
                  <a:pt x="5431" y="235539"/>
                </a:lnTo>
                <a:lnTo>
                  <a:pt x="20870" y="276799"/>
                </a:lnTo>
                <a:lnTo>
                  <a:pt x="45035" y="312938"/>
                </a:lnTo>
                <a:lnTo>
                  <a:pt x="76689" y="342642"/>
                </a:lnTo>
                <a:lnTo>
                  <a:pt x="114414" y="364489"/>
                </a:lnTo>
                <a:lnTo>
                  <a:pt x="114516" y="353218"/>
                </a:lnTo>
                <a:lnTo>
                  <a:pt x="114890" y="343376"/>
                </a:lnTo>
                <a:lnTo>
                  <a:pt x="116021" y="332164"/>
                </a:lnTo>
                <a:lnTo>
                  <a:pt x="118224" y="321309"/>
                </a:lnTo>
                <a:lnTo>
                  <a:pt x="122877" y="298072"/>
                </a:lnTo>
                <a:lnTo>
                  <a:pt x="130750" y="262493"/>
                </a:lnTo>
                <a:lnTo>
                  <a:pt x="132105" y="256539"/>
                </a:lnTo>
                <a:lnTo>
                  <a:pt x="105511" y="256539"/>
                </a:lnTo>
                <a:lnTo>
                  <a:pt x="70716" y="226694"/>
                </a:lnTo>
                <a:lnTo>
                  <a:pt x="61023" y="182879"/>
                </a:lnTo>
                <a:lnTo>
                  <a:pt x="69583" y="141188"/>
                </a:lnTo>
                <a:lnTo>
                  <a:pt x="95184" y="102711"/>
                </a:lnTo>
                <a:lnTo>
                  <a:pt x="137709" y="74473"/>
                </a:lnTo>
                <a:lnTo>
                  <a:pt x="197040" y="63499"/>
                </a:lnTo>
                <a:lnTo>
                  <a:pt x="331132" y="63499"/>
                </a:lnTo>
                <a:lnTo>
                  <a:pt x="324967" y="55562"/>
                </a:lnTo>
                <a:lnTo>
                  <a:pt x="286411" y="25917"/>
                </a:lnTo>
                <a:lnTo>
                  <a:pt x="241004" y="6785"/>
                </a:lnTo>
                <a:lnTo>
                  <a:pt x="190690" y="0"/>
                </a:lnTo>
                <a:close/>
              </a:path>
              <a:path w="380365" h="379730">
                <a:moveTo>
                  <a:pt x="331132" y="63499"/>
                </a:moveTo>
                <a:lnTo>
                  <a:pt x="197040" y="63499"/>
                </a:lnTo>
                <a:lnTo>
                  <a:pt x="246483" y="72528"/>
                </a:lnTo>
                <a:lnTo>
                  <a:pt x="284603" y="96678"/>
                </a:lnTo>
                <a:lnTo>
                  <a:pt x="309136" y="131544"/>
                </a:lnTo>
                <a:lnTo>
                  <a:pt x="317817" y="172719"/>
                </a:lnTo>
                <a:lnTo>
                  <a:pt x="310299" y="224789"/>
                </a:lnTo>
                <a:lnTo>
                  <a:pt x="289215" y="266223"/>
                </a:lnTo>
                <a:lnTo>
                  <a:pt x="256679" y="293627"/>
                </a:lnTo>
                <a:lnTo>
                  <a:pt x="214845" y="303529"/>
                </a:lnTo>
                <a:lnTo>
                  <a:pt x="341415" y="303529"/>
                </a:lnTo>
                <a:lnTo>
                  <a:pt x="360763" y="273094"/>
                </a:lnTo>
                <a:lnTo>
                  <a:pt x="375085" y="232972"/>
                </a:lnTo>
                <a:lnTo>
                  <a:pt x="380111" y="189229"/>
                </a:lnTo>
                <a:lnTo>
                  <a:pt x="373759" y="139053"/>
                </a:lnTo>
                <a:lnTo>
                  <a:pt x="354731" y="93885"/>
                </a:lnTo>
                <a:lnTo>
                  <a:pt x="331132" y="63499"/>
                </a:lnTo>
                <a:close/>
              </a:path>
              <a:path w="380365" h="379730">
                <a:moveTo>
                  <a:pt x="265056" y="137159"/>
                </a:moveTo>
                <a:lnTo>
                  <a:pt x="171627" y="137159"/>
                </a:lnTo>
                <a:lnTo>
                  <a:pt x="183104" y="139402"/>
                </a:lnTo>
                <a:lnTo>
                  <a:pt x="191006" y="145573"/>
                </a:lnTo>
                <a:lnTo>
                  <a:pt x="195571" y="154840"/>
                </a:lnTo>
                <a:lnTo>
                  <a:pt x="197040" y="166369"/>
                </a:lnTo>
                <a:lnTo>
                  <a:pt x="195174" y="180994"/>
                </a:lnTo>
                <a:lnTo>
                  <a:pt x="190688" y="197643"/>
                </a:lnTo>
                <a:lnTo>
                  <a:pt x="185247" y="215483"/>
                </a:lnTo>
                <a:lnTo>
                  <a:pt x="180517" y="233679"/>
                </a:lnTo>
                <a:lnTo>
                  <a:pt x="180282" y="248007"/>
                </a:lnTo>
                <a:lnTo>
                  <a:pt x="186242" y="259714"/>
                </a:lnTo>
                <a:lnTo>
                  <a:pt x="196969" y="267612"/>
                </a:lnTo>
                <a:lnTo>
                  <a:pt x="211035" y="270509"/>
                </a:lnTo>
                <a:lnTo>
                  <a:pt x="235581" y="262493"/>
                </a:lnTo>
                <a:lnTo>
                  <a:pt x="254885" y="240664"/>
                </a:lnTo>
                <a:lnTo>
                  <a:pt x="267517" y="208359"/>
                </a:lnTo>
                <a:lnTo>
                  <a:pt x="272046" y="168909"/>
                </a:lnTo>
                <a:lnTo>
                  <a:pt x="266882" y="139918"/>
                </a:lnTo>
                <a:lnTo>
                  <a:pt x="265056" y="137159"/>
                </a:lnTo>
                <a:close/>
              </a:path>
              <a:path w="380365" h="379730">
                <a:moveTo>
                  <a:pt x="193230" y="96519"/>
                </a:moveTo>
                <a:lnTo>
                  <a:pt x="153864" y="104020"/>
                </a:lnTo>
                <a:lnTo>
                  <a:pt x="124269" y="124142"/>
                </a:lnTo>
                <a:lnTo>
                  <a:pt x="105637" y="153312"/>
                </a:lnTo>
                <a:lnTo>
                  <a:pt x="99161" y="187959"/>
                </a:lnTo>
                <a:lnTo>
                  <a:pt x="100074" y="199429"/>
                </a:lnTo>
                <a:lnTo>
                  <a:pt x="102655" y="209232"/>
                </a:lnTo>
                <a:lnTo>
                  <a:pt x="106667" y="217606"/>
                </a:lnTo>
                <a:lnTo>
                  <a:pt x="111874" y="224789"/>
                </a:lnTo>
                <a:lnTo>
                  <a:pt x="115684" y="228599"/>
                </a:lnTo>
                <a:lnTo>
                  <a:pt x="115684" y="231139"/>
                </a:lnTo>
                <a:lnTo>
                  <a:pt x="113144" y="238759"/>
                </a:lnTo>
                <a:lnTo>
                  <a:pt x="111874" y="246379"/>
                </a:lnTo>
                <a:lnTo>
                  <a:pt x="110604" y="250189"/>
                </a:lnTo>
                <a:lnTo>
                  <a:pt x="109334" y="255269"/>
                </a:lnTo>
                <a:lnTo>
                  <a:pt x="105511" y="256539"/>
                </a:lnTo>
                <a:lnTo>
                  <a:pt x="132105" y="256539"/>
                </a:lnTo>
                <a:lnTo>
                  <a:pt x="137892" y="231120"/>
                </a:lnTo>
                <a:lnTo>
                  <a:pt x="141109" y="217169"/>
                </a:lnTo>
                <a:lnTo>
                  <a:pt x="137438" y="209549"/>
                </a:lnTo>
                <a:lnTo>
                  <a:pt x="135553" y="203834"/>
                </a:lnTo>
                <a:lnTo>
                  <a:pt x="134908" y="197643"/>
                </a:lnTo>
                <a:lnTo>
                  <a:pt x="134759" y="186689"/>
                </a:lnTo>
                <a:lnTo>
                  <a:pt x="137659" y="167163"/>
                </a:lnTo>
                <a:lnTo>
                  <a:pt x="145564" y="151447"/>
                </a:lnTo>
                <a:lnTo>
                  <a:pt x="157283" y="140969"/>
                </a:lnTo>
                <a:lnTo>
                  <a:pt x="171627" y="137159"/>
                </a:lnTo>
                <a:lnTo>
                  <a:pt x="265056" y="137159"/>
                </a:lnTo>
                <a:lnTo>
                  <a:pt x="251707" y="116998"/>
                </a:lnTo>
                <a:lnTo>
                  <a:pt x="226998" y="101937"/>
                </a:lnTo>
                <a:lnTo>
                  <a:pt x="193230" y="96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34950" y="14769096"/>
            <a:ext cx="343535" cy="314960"/>
          </a:xfrm>
          <a:custGeom>
            <a:avLst/>
            <a:gdLst/>
            <a:ahLst/>
            <a:cxnLst/>
            <a:rect l="l" t="t" r="r" b="b"/>
            <a:pathLst>
              <a:path w="343534" h="314959">
                <a:moveTo>
                  <a:pt x="76276" y="101599"/>
                </a:moveTo>
                <a:lnTo>
                  <a:pt x="8902" y="101599"/>
                </a:lnTo>
                <a:lnTo>
                  <a:pt x="8902" y="314959"/>
                </a:lnTo>
                <a:lnTo>
                  <a:pt x="76276" y="314959"/>
                </a:lnTo>
                <a:lnTo>
                  <a:pt x="76276" y="101599"/>
                </a:lnTo>
                <a:close/>
              </a:path>
              <a:path w="343534" h="314959">
                <a:moveTo>
                  <a:pt x="40678" y="0"/>
                </a:moveTo>
                <a:lnTo>
                  <a:pt x="24131" y="2718"/>
                </a:lnTo>
                <a:lnTo>
                  <a:pt x="11280" y="10318"/>
                </a:lnTo>
                <a:lnTo>
                  <a:pt x="2959" y="21967"/>
                </a:lnTo>
                <a:lnTo>
                  <a:pt x="0" y="36829"/>
                </a:lnTo>
                <a:lnTo>
                  <a:pt x="2959" y="51157"/>
                </a:lnTo>
                <a:lnTo>
                  <a:pt x="11280" y="62864"/>
                </a:lnTo>
                <a:lnTo>
                  <a:pt x="24131" y="70762"/>
                </a:lnTo>
                <a:lnTo>
                  <a:pt x="40678" y="73659"/>
                </a:lnTo>
                <a:lnTo>
                  <a:pt x="57762" y="70941"/>
                </a:lnTo>
                <a:lnTo>
                  <a:pt x="70558" y="63341"/>
                </a:lnTo>
                <a:lnTo>
                  <a:pt x="78586" y="51692"/>
                </a:lnTo>
                <a:lnTo>
                  <a:pt x="81368" y="36829"/>
                </a:lnTo>
                <a:lnTo>
                  <a:pt x="77866" y="22502"/>
                </a:lnTo>
                <a:lnTo>
                  <a:pt x="69600" y="10794"/>
                </a:lnTo>
                <a:lnTo>
                  <a:pt x="57046" y="2897"/>
                </a:lnTo>
                <a:lnTo>
                  <a:pt x="40678" y="0"/>
                </a:lnTo>
                <a:close/>
              </a:path>
              <a:path w="343534" h="314959">
                <a:moveTo>
                  <a:pt x="191960" y="101599"/>
                </a:moveTo>
                <a:lnTo>
                  <a:pt x="116954" y="101599"/>
                </a:lnTo>
                <a:lnTo>
                  <a:pt x="117668" y="114934"/>
                </a:lnTo>
                <a:lnTo>
                  <a:pt x="117736" y="122554"/>
                </a:lnTo>
                <a:lnTo>
                  <a:pt x="117863" y="152638"/>
                </a:lnTo>
                <a:lnTo>
                  <a:pt x="117650" y="204469"/>
                </a:lnTo>
                <a:lnTo>
                  <a:pt x="116954" y="314959"/>
                </a:lnTo>
                <a:lnTo>
                  <a:pt x="191960" y="314959"/>
                </a:lnTo>
                <a:lnTo>
                  <a:pt x="191960" y="186689"/>
                </a:lnTo>
                <a:lnTo>
                  <a:pt x="193230" y="182879"/>
                </a:lnTo>
                <a:lnTo>
                  <a:pt x="198081" y="173354"/>
                </a:lnTo>
                <a:lnTo>
                  <a:pt x="205314" y="164782"/>
                </a:lnTo>
                <a:lnTo>
                  <a:pt x="215404" y="158591"/>
                </a:lnTo>
                <a:lnTo>
                  <a:pt x="228828" y="156209"/>
                </a:lnTo>
                <a:lnTo>
                  <a:pt x="337105" y="156209"/>
                </a:lnTo>
                <a:lnTo>
                  <a:pt x="336548" y="152638"/>
                </a:lnTo>
                <a:lnTo>
                  <a:pt x="325615" y="134619"/>
                </a:lnTo>
                <a:lnTo>
                  <a:pt x="191960" y="134619"/>
                </a:lnTo>
                <a:lnTo>
                  <a:pt x="191960" y="101599"/>
                </a:lnTo>
                <a:close/>
              </a:path>
              <a:path w="343534" h="314959">
                <a:moveTo>
                  <a:pt x="337105" y="156209"/>
                </a:moveTo>
                <a:lnTo>
                  <a:pt x="228828" y="156209"/>
                </a:lnTo>
                <a:lnTo>
                  <a:pt x="246049" y="159642"/>
                </a:lnTo>
                <a:lnTo>
                  <a:pt x="257908" y="169386"/>
                </a:lnTo>
                <a:lnTo>
                  <a:pt x="264761" y="184606"/>
                </a:lnTo>
                <a:lnTo>
                  <a:pt x="266966" y="204469"/>
                </a:lnTo>
                <a:lnTo>
                  <a:pt x="266966" y="314959"/>
                </a:lnTo>
                <a:lnTo>
                  <a:pt x="343242" y="314959"/>
                </a:lnTo>
                <a:lnTo>
                  <a:pt x="343242" y="195579"/>
                </a:lnTo>
                <a:lnTo>
                  <a:pt x="337105" y="156209"/>
                </a:lnTo>
                <a:close/>
              </a:path>
              <a:path w="343534" h="314959">
                <a:moveTo>
                  <a:pt x="258064" y="99059"/>
                </a:moveTo>
                <a:lnTo>
                  <a:pt x="232183" y="102473"/>
                </a:lnTo>
                <a:lnTo>
                  <a:pt x="212143" y="111124"/>
                </a:lnTo>
                <a:lnTo>
                  <a:pt x="198538" y="122634"/>
                </a:lnTo>
                <a:lnTo>
                  <a:pt x="191960" y="134619"/>
                </a:lnTo>
                <a:lnTo>
                  <a:pt x="325615" y="134619"/>
                </a:lnTo>
                <a:lnTo>
                  <a:pt x="318293" y="122554"/>
                </a:lnTo>
                <a:lnTo>
                  <a:pt x="291218" y="104854"/>
                </a:lnTo>
                <a:lnTo>
                  <a:pt x="258064" y="99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4338" y="10079533"/>
            <a:ext cx="2291715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2200" b="1" spc="-5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15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2200">
              <a:latin typeface="Segoe UI Semibold"/>
              <a:cs typeface="Segoe UI Semibold"/>
            </a:endParaRPr>
          </a:p>
          <a:p>
            <a:pPr marL="34290" marR="781050">
              <a:lnSpc>
                <a:spcPct val="135400"/>
              </a:lnSpc>
              <a:spcBef>
                <a:spcPts val="810"/>
              </a:spcBef>
            </a:pP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600">
              <a:latin typeface="Segoe UI Light"/>
              <a:cs typeface="Segoe UI Light"/>
            </a:endParaRPr>
          </a:p>
          <a:p>
            <a:pPr marL="34290" marR="68580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60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Forms</a:t>
            </a:r>
            <a:endParaRPr sz="1600">
              <a:latin typeface="Segoe UI Light"/>
              <a:cs typeface="Segoe UI Light"/>
            </a:endParaRPr>
          </a:p>
          <a:p>
            <a:pPr marL="34290" marR="303530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Clinical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Resources  </a:t>
            </a:r>
            <a:r>
              <a:rPr sz="160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600" b="0" spc="-8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12797" y="10079533"/>
            <a:ext cx="199517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Get </a:t>
            </a: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to </a:t>
            </a: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2200" b="1" spc="-8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2200">
              <a:latin typeface="Segoe UI Semibold"/>
              <a:cs typeface="Segoe UI Semibold"/>
            </a:endParaRPr>
          </a:p>
          <a:p>
            <a:pPr marL="57150" marR="1138555">
              <a:lnSpc>
                <a:spcPct val="135400"/>
              </a:lnSpc>
              <a:spcBef>
                <a:spcPts val="810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600">
              <a:latin typeface="Segoe UI Light"/>
              <a:cs typeface="Segoe UI Light"/>
            </a:endParaRPr>
          </a:p>
          <a:p>
            <a:pPr marL="57150" marR="441959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600">
              <a:latin typeface="Segoe UI Light"/>
              <a:cs typeface="Segoe UI Light"/>
            </a:endParaRPr>
          </a:p>
          <a:p>
            <a:pPr marL="57150" marR="138430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Join Our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Network  Quality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22996" y="10079533"/>
            <a:ext cx="1528445" cy="211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Let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r>
              <a:rPr sz="22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2200">
              <a:latin typeface="Segoe UI Semibold"/>
              <a:cs typeface="Segoe UI Semibold"/>
            </a:endParaRPr>
          </a:p>
          <a:p>
            <a:pPr marL="12700" marR="419100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600" b="0" spc="5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600">
              <a:latin typeface="Segoe UI Light"/>
              <a:cs typeface="Segoe UI Light"/>
            </a:endParaRPr>
          </a:p>
          <a:p>
            <a:pPr marL="12700" marR="5080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48318" y="10079533"/>
            <a:ext cx="2738755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22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0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2200">
              <a:latin typeface="Segoe UI Semibold"/>
              <a:cs typeface="Segoe UI Semibold"/>
            </a:endParaRPr>
          </a:p>
          <a:p>
            <a:pPr marL="92075" marR="531495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View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Eligibility &amp;</a:t>
            </a:r>
            <a:r>
              <a:rPr sz="1600" b="0" spc="-9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Claims</a:t>
            </a:r>
            <a:endParaRPr sz="1600">
              <a:latin typeface="Segoe UI Light"/>
              <a:cs typeface="Segoe UI Light"/>
            </a:endParaRPr>
          </a:p>
          <a:p>
            <a:pPr marL="92075" marR="257175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Update Practice</a:t>
            </a:r>
            <a:r>
              <a:rPr sz="160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600">
              <a:latin typeface="Segoe UI Light"/>
              <a:cs typeface="Segoe UI Light"/>
            </a:endParaRPr>
          </a:p>
          <a:p>
            <a:pPr marL="92075">
              <a:lnSpc>
                <a:spcPct val="100000"/>
              </a:lnSpc>
              <a:spcBef>
                <a:spcPts val="68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Referrals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266555" y="10117556"/>
            <a:ext cx="177876" cy="267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377051" y="13421436"/>
            <a:ext cx="10485755" cy="584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400" spc="-32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Ayisyen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400" spc="-114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400" spc="-1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Polski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300" y="3009900"/>
            <a:ext cx="5676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5" dirty="0">
                <a:solidFill>
                  <a:srgbClr val="211F1F"/>
                </a:solidFill>
                <a:latin typeface="Segoe UI"/>
                <a:cs typeface="Segoe UI"/>
              </a:rPr>
              <a:t>Estimate </a:t>
            </a:r>
            <a:r>
              <a:rPr sz="3400" spc="-105" dirty="0">
                <a:solidFill>
                  <a:srgbClr val="211F1F"/>
                </a:solidFill>
                <a:latin typeface="Segoe UI"/>
                <a:cs typeface="Segoe UI"/>
              </a:rPr>
              <a:t>Your </a:t>
            </a:r>
            <a:r>
              <a:rPr sz="3400" spc="-65" dirty="0">
                <a:solidFill>
                  <a:srgbClr val="211F1F"/>
                </a:solidFill>
                <a:latin typeface="Segoe UI"/>
                <a:cs typeface="Segoe UI"/>
              </a:rPr>
              <a:t>Treatment</a:t>
            </a:r>
            <a:r>
              <a:rPr sz="3400" spc="-120" dirty="0">
                <a:solidFill>
                  <a:srgbClr val="211F1F"/>
                </a:solidFill>
                <a:latin typeface="Segoe UI"/>
                <a:cs typeface="Segoe UI"/>
              </a:rPr>
              <a:t> </a:t>
            </a:r>
            <a:r>
              <a:rPr sz="3400" spc="-30" dirty="0">
                <a:solidFill>
                  <a:srgbClr val="211F1F"/>
                </a:solidFill>
                <a:latin typeface="Segoe UI"/>
                <a:cs typeface="Segoe UI"/>
              </a:rPr>
              <a:t>Costs</a:t>
            </a:r>
            <a:endParaRPr sz="3400"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25227" y="1103213"/>
            <a:ext cx="1012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2000" spc="-8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66428" y="1103213"/>
            <a:ext cx="772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035780" y="1130300"/>
            <a:ext cx="281940" cy="299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577565" y="137668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0715" y="1190"/>
                </a:lnTo>
                <a:lnTo>
                  <a:pt x="4762" y="4762"/>
                </a:lnTo>
                <a:lnTo>
                  <a:pt x="1190" y="10715"/>
                </a:lnTo>
                <a:lnTo>
                  <a:pt x="0" y="19050"/>
                </a:lnTo>
                <a:lnTo>
                  <a:pt x="1190" y="27384"/>
                </a:lnTo>
                <a:lnTo>
                  <a:pt x="4762" y="33337"/>
                </a:lnTo>
                <a:lnTo>
                  <a:pt x="10715" y="36909"/>
                </a:lnTo>
                <a:lnTo>
                  <a:pt x="19050" y="38100"/>
                </a:lnTo>
                <a:lnTo>
                  <a:pt x="27384" y="36909"/>
                </a:lnTo>
                <a:lnTo>
                  <a:pt x="33337" y="33337"/>
                </a:lnTo>
                <a:lnTo>
                  <a:pt x="36909" y="27384"/>
                </a:lnTo>
                <a:lnTo>
                  <a:pt x="38100" y="19050"/>
                </a:lnTo>
                <a:lnTo>
                  <a:pt x="36909" y="10715"/>
                </a:lnTo>
                <a:lnTo>
                  <a:pt x="33337" y="4762"/>
                </a:lnTo>
                <a:lnTo>
                  <a:pt x="27384" y="1190"/>
                </a:lnTo>
                <a:lnTo>
                  <a:pt x="1905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511530" y="1126561"/>
            <a:ext cx="177740" cy="228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15240000" cy="533400"/>
          </a:xfrm>
          <a:custGeom>
            <a:avLst/>
            <a:gdLst/>
            <a:ahLst/>
            <a:cxnLst/>
            <a:rect l="l" t="t" r="r" b="b"/>
            <a:pathLst>
              <a:path w="15240000" h="533400">
                <a:moveTo>
                  <a:pt x="0" y="0"/>
                </a:moveTo>
                <a:lnTo>
                  <a:pt x="15240000" y="0"/>
                </a:lnTo>
                <a:lnTo>
                  <a:pt x="15240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580773" y="154409"/>
            <a:ext cx="4458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5325" algn="l"/>
                <a:tab pos="2160905" algn="l"/>
                <a:tab pos="3674745" algn="l"/>
                <a:tab pos="3870960" algn="l"/>
              </a:tabLst>
            </a:pPr>
            <a:r>
              <a:rPr sz="1400" b="1" spc="-40" dirty="0">
                <a:latin typeface="Segoe UI Semibold"/>
                <a:cs typeface="Segoe UI Semibold"/>
              </a:rPr>
              <a:t>W</a:t>
            </a:r>
            <a:r>
              <a:rPr sz="1400" b="1" spc="-5" dirty="0">
                <a:latin typeface="Segoe UI Semibold"/>
                <a:cs typeface="Segoe UI Semibold"/>
              </a:rPr>
              <a:t>elcom</a:t>
            </a:r>
            <a:r>
              <a:rPr sz="1400" b="1" dirty="0">
                <a:latin typeface="Segoe UI Semibold"/>
                <a:cs typeface="Segoe UI Semibold"/>
              </a:rPr>
              <a:t>e</a:t>
            </a:r>
            <a:r>
              <a:rPr sz="1400" b="1" spc="-5" dirty="0">
                <a:latin typeface="Segoe UI Semibold"/>
                <a:cs typeface="Segoe UI Semibold"/>
              </a:rPr>
              <a:t> User</a:t>
            </a:r>
            <a:r>
              <a:rPr sz="1400" b="1" spc="-55" dirty="0">
                <a:latin typeface="Segoe UI Semibold"/>
                <a:cs typeface="Segoe UI Semibold"/>
              </a:rPr>
              <a:t>'</a:t>
            </a:r>
            <a:r>
              <a:rPr sz="1400" b="1" dirty="0">
                <a:latin typeface="Segoe UI Semibold"/>
                <a:cs typeface="Segoe UI Semibold"/>
              </a:rPr>
              <a:t>s</a:t>
            </a:r>
            <a:r>
              <a:rPr sz="1400" b="1" spc="-5" dirty="0">
                <a:latin typeface="Segoe UI Semibold"/>
                <a:cs typeface="Segoe UI Semibold"/>
              </a:rPr>
              <a:t> Nam</a:t>
            </a:r>
            <a:r>
              <a:rPr sz="1400" b="1" dirty="0">
                <a:latin typeface="Segoe UI Semibold"/>
                <a:cs typeface="Segoe UI Semibold"/>
              </a:rPr>
              <a:t>e	</a:t>
            </a:r>
            <a:r>
              <a:rPr sz="1400" b="1" dirty="0">
                <a:solidFill>
                  <a:srgbClr val="5F5F5F"/>
                </a:solidFill>
                <a:latin typeface="Segoe UI Semibold"/>
                <a:cs typeface="Segoe UI Semibold"/>
              </a:rPr>
              <a:t>|	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t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 Setting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s	</a:t>
            </a:r>
            <a:r>
              <a:rPr sz="1400" b="1" dirty="0">
                <a:latin typeface="Segoe UI Semibold"/>
                <a:cs typeface="Segoe UI Semibold"/>
              </a:rPr>
              <a:t>|	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09385" y="1447368"/>
            <a:ext cx="76199" cy="73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10095" y="1447368"/>
            <a:ext cx="76200" cy="73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00775" y="1353388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40"/>
                </a:lnTo>
                <a:lnTo>
                  <a:pt x="269239" y="167640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31865" y="1084148"/>
            <a:ext cx="607060" cy="269240"/>
          </a:xfrm>
          <a:custGeom>
            <a:avLst/>
            <a:gdLst/>
            <a:ahLst/>
            <a:cxnLst/>
            <a:rect l="l" t="t" r="r" b="b"/>
            <a:pathLst>
              <a:path w="607060" h="269240">
                <a:moveTo>
                  <a:pt x="607060" y="0"/>
                </a:moveTo>
                <a:lnTo>
                  <a:pt x="0" y="0"/>
                </a:lnTo>
                <a:lnTo>
                  <a:pt x="0" y="269240"/>
                </a:lnTo>
                <a:lnTo>
                  <a:pt x="607060" y="269240"/>
                </a:lnTo>
                <a:lnTo>
                  <a:pt x="60706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00775" y="916508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39"/>
                </a:lnTo>
                <a:lnTo>
                  <a:pt x="269239" y="167639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9025" y="1053668"/>
            <a:ext cx="334010" cy="3314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2415" y="908888"/>
            <a:ext cx="499109" cy="618490"/>
          </a:xfrm>
          <a:custGeom>
            <a:avLst/>
            <a:gdLst/>
            <a:ahLst/>
            <a:cxnLst/>
            <a:rect l="l" t="t" r="r" b="b"/>
            <a:pathLst>
              <a:path w="499110" h="618490">
                <a:moveTo>
                  <a:pt x="37159" y="0"/>
                </a:moveTo>
                <a:lnTo>
                  <a:pt x="20527" y="39914"/>
                </a:lnTo>
                <a:lnTo>
                  <a:pt x="8760" y="84804"/>
                </a:lnTo>
                <a:lnTo>
                  <a:pt x="1903" y="133427"/>
                </a:lnTo>
                <a:lnTo>
                  <a:pt x="0" y="184538"/>
                </a:lnTo>
                <a:lnTo>
                  <a:pt x="3095" y="236893"/>
                </a:lnTo>
                <a:lnTo>
                  <a:pt x="11233" y="289248"/>
                </a:lnTo>
                <a:lnTo>
                  <a:pt x="24459" y="340360"/>
                </a:lnTo>
                <a:lnTo>
                  <a:pt x="42846" y="387623"/>
                </a:lnTo>
                <a:lnTo>
                  <a:pt x="65499" y="433266"/>
                </a:lnTo>
                <a:lnTo>
                  <a:pt x="92639" y="476753"/>
                </a:lnTo>
                <a:lnTo>
                  <a:pt x="124489" y="517552"/>
                </a:lnTo>
                <a:lnTo>
                  <a:pt x="161271" y="555130"/>
                </a:lnTo>
                <a:lnTo>
                  <a:pt x="203207" y="588954"/>
                </a:lnTo>
                <a:lnTo>
                  <a:pt x="250519" y="618490"/>
                </a:lnTo>
                <a:lnTo>
                  <a:pt x="297824" y="588554"/>
                </a:lnTo>
                <a:lnTo>
                  <a:pt x="339708" y="554575"/>
                </a:lnTo>
                <a:lnTo>
                  <a:pt x="376349" y="517019"/>
                </a:lnTo>
                <a:lnTo>
                  <a:pt x="407925" y="476353"/>
                </a:lnTo>
                <a:lnTo>
                  <a:pt x="434613" y="433044"/>
                </a:lnTo>
                <a:lnTo>
                  <a:pt x="456592" y="387557"/>
                </a:lnTo>
                <a:lnTo>
                  <a:pt x="474039" y="340360"/>
                </a:lnTo>
                <a:lnTo>
                  <a:pt x="487665" y="289248"/>
                </a:lnTo>
                <a:lnTo>
                  <a:pt x="495959" y="236893"/>
                </a:lnTo>
                <a:lnTo>
                  <a:pt x="499032" y="184538"/>
                </a:lnTo>
                <a:lnTo>
                  <a:pt x="496995" y="133427"/>
                </a:lnTo>
                <a:lnTo>
                  <a:pt x="489960" y="84804"/>
                </a:lnTo>
                <a:lnTo>
                  <a:pt x="480929" y="50800"/>
                </a:lnTo>
                <a:lnTo>
                  <a:pt x="249249" y="50800"/>
                </a:lnTo>
                <a:lnTo>
                  <a:pt x="192893" y="47684"/>
                </a:lnTo>
                <a:lnTo>
                  <a:pt x="139394" y="38258"/>
                </a:lnTo>
                <a:lnTo>
                  <a:pt x="87800" y="22403"/>
                </a:lnTo>
                <a:lnTo>
                  <a:pt x="37159" y="0"/>
                </a:lnTo>
                <a:close/>
              </a:path>
              <a:path w="499110" h="618490">
                <a:moveTo>
                  <a:pt x="461339" y="0"/>
                </a:moveTo>
                <a:lnTo>
                  <a:pt x="410876" y="21867"/>
                </a:lnTo>
                <a:lnTo>
                  <a:pt x="359580" y="37782"/>
                </a:lnTo>
                <a:lnTo>
                  <a:pt x="306141" y="47505"/>
                </a:lnTo>
                <a:lnTo>
                  <a:pt x="249249" y="50800"/>
                </a:lnTo>
                <a:lnTo>
                  <a:pt x="480929" y="50800"/>
                </a:lnTo>
                <a:lnTo>
                  <a:pt x="478038" y="39914"/>
                </a:lnTo>
                <a:lnTo>
                  <a:pt x="4613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67998" y="972388"/>
            <a:ext cx="410845" cy="502920"/>
          </a:xfrm>
          <a:custGeom>
            <a:avLst/>
            <a:gdLst/>
            <a:ahLst/>
            <a:cxnLst/>
            <a:rect l="l" t="t" r="r" b="b"/>
            <a:pathLst>
              <a:path w="410845" h="502919">
                <a:moveTo>
                  <a:pt x="20787" y="0"/>
                </a:moveTo>
                <a:lnTo>
                  <a:pt x="6187" y="48920"/>
                </a:lnTo>
                <a:lnTo>
                  <a:pt x="0" y="101498"/>
                </a:lnTo>
                <a:lnTo>
                  <a:pt x="1493" y="155905"/>
                </a:lnTo>
                <a:lnTo>
                  <a:pt x="9936" y="210311"/>
                </a:lnTo>
                <a:lnTo>
                  <a:pt x="24597" y="262889"/>
                </a:lnTo>
                <a:lnTo>
                  <a:pt x="42718" y="310126"/>
                </a:lnTo>
                <a:lnTo>
                  <a:pt x="64578" y="355035"/>
                </a:lnTo>
                <a:lnTo>
                  <a:pt x="90954" y="397192"/>
                </a:lnTo>
                <a:lnTo>
                  <a:pt x="122622" y="436174"/>
                </a:lnTo>
                <a:lnTo>
                  <a:pt x="160358" y="471558"/>
                </a:lnTo>
                <a:lnTo>
                  <a:pt x="204937" y="502919"/>
                </a:lnTo>
                <a:lnTo>
                  <a:pt x="249516" y="471117"/>
                </a:lnTo>
                <a:lnTo>
                  <a:pt x="287252" y="435609"/>
                </a:lnTo>
                <a:lnTo>
                  <a:pt x="318919" y="396716"/>
                </a:lnTo>
                <a:lnTo>
                  <a:pt x="345295" y="354753"/>
                </a:lnTo>
                <a:lnTo>
                  <a:pt x="367156" y="310038"/>
                </a:lnTo>
                <a:lnTo>
                  <a:pt x="385277" y="262889"/>
                </a:lnTo>
                <a:lnTo>
                  <a:pt x="400060" y="210433"/>
                </a:lnTo>
                <a:lnTo>
                  <a:pt x="408746" y="156270"/>
                </a:lnTo>
                <a:lnTo>
                  <a:pt x="410423" y="102047"/>
                </a:lnTo>
                <a:lnTo>
                  <a:pt x="404174" y="49408"/>
                </a:lnTo>
                <a:lnTo>
                  <a:pt x="398782" y="31749"/>
                </a:lnTo>
                <a:lnTo>
                  <a:pt x="204937" y="31749"/>
                </a:lnTo>
                <a:lnTo>
                  <a:pt x="180628" y="31293"/>
                </a:lnTo>
                <a:lnTo>
                  <a:pt x="141536" y="27999"/>
                </a:lnTo>
                <a:lnTo>
                  <a:pt x="103119" y="22145"/>
                </a:lnTo>
                <a:lnTo>
                  <a:pt x="53470" y="10398"/>
                </a:lnTo>
                <a:lnTo>
                  <a:pt x="20787" y="0"/>
                </a:lnTo>
                <a:close/>
              </a:path>
              <a:path w="410845" h="502919">
                <a:moveTo>
                  <a:pt x="389087" y="0"/>
                </a:moveTo>
                <a:lnTo>
                  <a:pt x="329556" y="17462"/>
                </a:lnTo>
                <a:lnTo>
                  <a:pt x="286217" y="25399"/>
                </a:lnTo>
                <a:lnTo>
                  <a:pt x="229245" y="31293"/>
                </a:lnTo>
                <a:lnTo>
                  <a:pt x="204937" y="31749"/>
                </a:lnTo>
                <a:lnTo>
                  <a:pt x="398782" y="31749"/>
                </a:lnTo>
                <a:lnTo>
                  <a:pt x="389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1484" y="1004138"/>
            <a:ext cx="362585" cy="448309"/>
          </a:xfrm>
          <a:custGeom>
            <a:avLst/>
            <a:gdLst/>
            <a:ahLst/>
            <a:cxnLst/>
            <a:rect l="l" t="t" r="r" b="b"/>
            <a:pathLst>
              <a:path w="362585" h="448309">
                <a:moveTo>
                  <a:pt x="13811" y="0"/>
                </a:moveTo>
                <a:lnTo>
                  <a:pt x="2917" y="45362"/>
                </a:lnTo>
                <a:lnTo>
                  <a:pt x="0" y="94297"/>
                </a:lnTo>
                <a:lnTo>
                  <a:pt x="3988" y="144660"/>
                </a:lnTo>
                <a:lnTo>
                  <a:pt x="13811" y="194309"/>
                </a:lnTo>
                <a:lnTo>
                  <a:pt x="31873" y="252194"/>
                </a:lnTo>
                <a:lnTo>
                  <a:pt x="55862" y="304752"/>
                </a:lnTo>
                <a:lnTo>
                  <a:pt x="84296" y="351313"/>
                </a:lnTo>
                <a:lnTo>
                  <a:pt x="115693" y="391207"/>
                </a:lnTo>
                <a:lnTo>
                  <a:pt x="148572" y="423762"/>
                </a:lnTo>
                <a:lnTo>
                  <a:pt x="181451" y="448309"/>
                </a:lnTo>
                <a:lnTo>
                  <a:pt x="214330" y="423762"/>
                </a:lnTo>
                <a:lnTo>
                  <a:pt x="247209" y="391207"/>
                </a:lnTo>
                <a:lnTo>
                  <a:pt x="278606" y="351313"/>
                </a:lnTo>
                <a:lnTo>
                  <a:pt x="307040" y="304752"/>
                </a:lnTo>
                <a:lnTo>
                  <a:pt x="331029" y="252194"/>
                </a:lnTo>
                <a:lnTo>
                  <a:pt x="349091" y="194309"/>
                </a:lnTo>
                <a:lnTo>
                  <a:pt x="358378" y="144660"/>
                </a:lnTo>
                <a:lnTo>
                  <a:pt x="362426" y="94297"/>
                </a:lnTo>
                <a:lnTo>
                  <a:pt x="359806" y="45362"/>
                </a:lnTo>
                <a:lnTo>
                  <a:pt x="354791" y="24129"/>
                </a:lnTo>
                <a:lnTo>
                  <a:pt x="181451" y="24129"/>
                </a:lnTo>
                <a:lnTo>
                  <a:pt x="160674" y="23673"/>
                </a:lnTo>
                <a:lnTo>
                  <a:pt x="119122" y="20379"/>
                </a:lnTo>
                <a:lnTo>
                  <a:pt x="76676" y="14466"/>
                </a:lnTo>
                <a:lnTo>
                  <a:pt x="34766" y="5457"/>
                </a:lnTo>
                <a:lnTo>
                  <a:pt x="13811" y="0"/>
                </a:lnTo>
                <a:close/>
              </a:path>
              <a:path w="362585" h="448309">
                <a:moveTo>
                  <a:pt x="349091" y="0"/>
                </a:moveTo>
                <a:lnTo>
                  <a:pt x="306705" y="10318"/>
                </a:lnTo>
                <a:lnTo>
                  <a:pt x="265271" y="17779"/>
                </a:lnTo>
                <a:lnTo>
                  <a:pt x="223361" y="22383"/>
                </a:lnTo>
                <a:lnTo>
                  <a:pt x="181451" y="24129"/>
                </a:lnTo>
                <a:lnTo>
                  <a:pt x="354791" y="24129"/>
                </a:lnTo>
                <a:lnTo>
                  <a:pt x="34909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83499" y="1065098"/>
            <a:ext cx="160020" cy="161290"/>
          </a:xfrm>
          <a:custGeom>
            <a:avLst/>
            <a:gdLst/>
            <a:ahLst/>
            <a:cxnLst/>
            <a:rect l="l" t="t" r="r" b="b"/>
            <a:pathLst>
              <a:path w="160020" h="161290">
                <a:moveTo>
                  <a:pt x="49272" y="0"/>
                </a:moveTo>
                <a:lnTo>
                  <a:pt x="9882" y="17462"/>
                </a:lnTo>
                <a:lnTo>
                  <a:pt x="0" y="49212"/>
                </a:lnTo>
                <a:lnTo>
                  <a:pt x="4345" y="66040"/>
                </a:lnTo>
                <a:lnTo>
                  <a:pt x="35063" y="97115"/>
                </a:lnTo>
                <a:lnTo>
                  <a:pt x="88582" y="106918"/>
                </a:lnTo>
                <a:lnTo>
                  <a:pt x="97532" y="107632"/>
                </a:lnTo>
                <a:lnTo>
                  <a:pt x="106243" y="108823"/>
                </a:lnTo>
                <a:lnTo>
                  <a:pt x="114835" y="110489"/>
                </a:lnTo>
                <a:lnTo>
                  <a:pt x="119915" y="113030"/>
                </a:lnTo>
                <a:lnTo>
                  <a:pt x="121185" y="115570"/>
                </a:lnTo>
                <a:lnTo>
                  <a:pt x="124995" y="121920"/>
                </a:lnTo>
                <a:lnTo>
                  <a:pt x="121185" y="128270"/>
                </a:lnTo>
                <a:lnTo>
                  <a:pt x="114835" y="129539"/>
                </a:lnTo>
                <a:lnTo>
                  <a:pt x="114637" y="138787"/>
                </a:lnTo>
                <a:lnTo>
                  <a:pt x="114200" y="149225"/>
                </a:lnTo>
                <a:lnTo>
                  <a:pt x="113565" y="161290"/>
                </a:lnTo>
                <a:lnTo>
                  <a:pt x="142795" y="157638"/>
                </a:lnTo>
                <a:lnTo>
                  <a:pt x="156904" y="151130"/>
                </a:lnTo>
                <a:lnTo>
                  <a:pt x="159821" y="137001"/>
                </a:lnTo>
                <a:lnTo>
                  <a:pt x="155475" y="110489"/>
                </a:lnTo>
                <a:lnTo>
                  <a:pt x="115689" y="77152"/>
                </a:lnTo>
                <a:lnTo>
                  <a:pt x="75326" y="72390"/>
                </a:lnTo>
                <a:lnTo>
                  <a:pt x="55145" y="68580"/>
                </a:lnTo>
                <a:lnTo>
                  <a:pt x="29745" y="48260"/>
                </a:lnTo>
                <a:lnTo>
                  <a:pt x="31015" y="40640"/>
                </a:lnTo>
                <a:lnTo>
                  <a:pt x="34825" y="39370"/>
                </a:lnTo>
                <a:lnTo>
                  <a:pt x="39846" y="38913"/>
                </a:lnTo>
                <a:lnTo>
                  <a:pt x="75822" y="38913"/>
                </a:lnTo>
                <a:lnTo>
                  <a:pt x="74195" y="38100"/>
                </a:lnTo>
                <a:lnTo>
                  <a:pt x="70385" y="36830"/>
                </a:lnTo>
                <a:lnTo>
                  <a:pt x="57685" y="30480"/>
                </a:lnTo>
                <a:lnTo>
                  <a:pt x="51335" y="27940"/>
                </a:lnTo>
                <a:lnTo>
                  <a:pt x="56415" y="26670"/>
                </a:lnTo>
                <a:lnTo>
                  <a:pt x="86895" y="26670"/>
                </a:lnTo>
                <a:lnTo>
                  <a:pt x="90705" y="25400"/>
                </a:lnTo>
                <a:lnTo>
                  <a:pt x="91975" y="25400"/>
                </a:lnTo>
                <a:lnTo>
                  <a:pt x="93245" y="24130"/>
                </a:lnTo>
                <a:lnTo>
                  <a:pt x="91975" y="22860"/>
                </a:lnTo>
                <a:lnTo>
                  <a:pt x="90705" y="20320"/>
                </a:lnTo>
                <a:lnTo>
                  <a:pt x="88165" y="19050"/>
                </a:lnTo>
                <a:lnTo>
                  <a:pt x="86895" y="17780"/>
                </a:lnTo>
                <a:lnTo>
                  <a:pt x="83085" y="12700"/>
                </a:lnTo>
                <a:lnTo>
                  <a:pt x="80545" y="7620"/>
                </a:lnTo>
                <a:lnTo>
                  <a:pt x="74195" y="5080"/>
                </a:lnTo>
                <a:lnTo>
                  <a:pt x="62150" y="1349"/>
                </a:lnTo>
                <a:lnTo>
                  <a:pt x="49272" y="0"/>
                </a:lnTo>
                <a:close/>
              </a:path>
              <a:path w="160020" h="161290">
                <a:moveTo>
                  <a:pt x="75822" y="38913"/>
                </a:moveTo>
                <a:lnTo>
                  <a:pt x="39846" y="38913"/>
                </a:lnTo>
                <a:lnTo>
                  <a:pt x="45462" y="40481"/>
                </a:lnTo>
                <a:lnTo>
                  <a:pt x="51792" y="42763"/>
                </a:lnTo>
                <a:lnTo>
                  <a:pt x="58955" y="44450"/>
                </a:lnTo>
                <a:lnTo>
                  <a:pt x="65305" y="45720"/>
                </a:lnTo>
                <a:lnTo>
                  <a:pt x="71655" y="45720"/>
                </a:lnTo>
                <a:lnTo>
                  <a:pt x="75465" y="44450"/>
                </a:lnTo>
                <a:lnTo>
                  <a:pt x="78005" y="43180"/>
                </a:lnTo>
                <a:lnTo>
                  <a:pt x="80545" y="43180"/>
                </a:lnTo>
                <a:lnTo>
                  <a:pt x="80545" y="40640"/>
                </a:lnTo>
                <a:lnTo>
                  <a:pt x="78005" y="39370"/>
                </a:lnTo>
                <a:lnTo>
                  <a:pt x="76735" y="39370"/>
                </a:lnTo>
                <a:lnTo>
                  <a:pt x="75822" y="3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48805" y="1176858"/>
            <a:ext cx="43180" cy="57150"/>
          </a:xfrm>
          <a:custGeom>
            <a:avLst/>
            <a:gdLst/>
            <a:ahLst/>
            <a:cxnLst/>
            <a:rect l="l" t="t" r="r" b="b"/>
            <a:pathLst>
              <a:path w="43179" h="57150">
                <a:moveTo>
                  <a:pt x="13969" y="0"/>
                </a:moveTo>
                <a:lnTo>
                  <a:pt x="8889" y="1269"/>
                </a:lnTo>
                <a:lnTo>
                  <a:pt x="8889" y="6350"/>
                </a:lnTo>
                <a:lnTo>
                  <a:pt x="2539" y="8890"/>
                </a:lnTo>
                <a:lnTo>
                  <a:pt x="2539" y="11429"/>
                </a:lnTo>
                <a:lnTo>
                  <a:pt x="0" y="12700"/>
                </a:lnTo>
                <a:lnTo>
                  <a:pt x="1269" y="15240"/>
                </a:lnTo>
                <a:lnTo>
                  <a:pt x="5238" y="24804"/>
                </a:lnTo>
                <a:lnTo>
                  <a:pt x="9207" y="34607"/>
                </a:lnTo>
                <a:lnTo>
                  <a:pt x="12699" y="44886"/>
                </a:lnTo>
                <a:lnTo>
                  <a:pt x="15239" y="55880"/>
                </a:lnTo>
                <a:lnTo>
                  <a:pt x="21212" y="55899"/>
                </a:lnTo>
                <a:lnTo>
                  <a:pt x="27781" y="56038"/>
                </a:lnTo>
                <a:lnTo>
                  <a:pt x="35063" y="56415"/>
                </a:lnTo>
                <a:lnTo>
                  <a:pt x="43179" y="57150"/>
                </a:lnTo>
                <a:lnTo>
                  <a:pt x="43179" y="3809"/>
                </a:lnTo>
                <a:lnTo>
                  <a:pt x="36829" y="2540"/>
                </a:lnTo>
                <a:lnTo>
                  <a:pt x="26669" y="1269"/>
                </a:lnTo>
                <a:lnTo>
                  <a:pt x="13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7215" y="1203528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29" h="101600">
                <a:moveTo>
                  <a:pt x="17780" y="0"/>
                </a:moveTo>
                <a:lnTo>
                  <a:pt x="11430" y="3036"/>
                </a:lnTo>
                <a:lnTo>
                  <a:pt x="6032" y="8096"/>
                </a:lnTo>
                <a:lnTo>
                  <a:pt x="2063" y="14823"/>
                </a:lnTo>
                <a:lnTo>
                  <a:pt x="0" y="22859"/>
                </a:lnTo>
                <a:lnTo>
                  <a:pt x="895" y="35639"/>
                </a:lnTo>
                <a:lnTo>
                  <a:pt x="35440" y="60106"/>
                </a:lnTo>
                <a:lnTo>
                  <a:pt x="62230" y="63499"/>
                </a:lnTo>
                <a:lnTo>
                  <a:pt x="67310" y="63499"/>
                </a:lnTo>
                <a:lnTo>
                  <a:pt x="72390" y="66039"/>
                </a:lnTo>
                <a:lnTo>
                  <a:pt x="73660" y="67309"/>
                </a:lnTo>
                <a:lnTo>
                  <a:pt x="73660" y="72389"/>
                </a:lnTo>
                <a:lnTo>
                  <a:pt x="71120" y="74929"/>
                </a:lnTo>
                <a:lnTo>
                  <a:pt x="67310" y="76199"/>
                </a:lnTo>
                <a:lnTo>
                  <a:pt x="66040" y="101599"/>
                </a:lnTo>
                <a:lnTo>
                  <a:pt x="76200" y="101599"/>
                </a:lnTo>
                <a:lnTo>
                  <a:pt x="85090" y="96519"/>
                </a:lnTo>
                <a:lnTo>
                  <a:pt x="92710" y="91439"/>
                </a:lnTo>
                <a:lnTo>
                  <a:pt x="97790" y="86359"/>
                </a:lnTo>
                <a:lnTo>
                  <a:pt x="99060" y="78739"/>
                </a:lnTo>
                <a:lnTo>
                  <a:pt x="100052" y="72270"/>
                </a:lnTo>
                <a:lnTo>
                  <a:pt x="99377" y="66039"/>
                </a:lnTo>
                <a:lnTo>
                  <a:pt x="64750" y="37861"/>
                </a:lnTo>
                <a:lnTo>
                  <a:pt x="41374" y="35639"/>
                </a:lnTo>
                <a:lnTo>
                  <a:pt x="29209" y="34289"/>
                </a:lnTo>
                <a:lnTo>
                  <a:pt x="26670" y="34289"/>
                </a:lnTo>
                <a:lnTo>
                  <a:pt x="24130" y="31749"/>
                </a:lnTo>
                <a:lnTo>
                  <a:pt x="24130" y="26669"/>
                </a:lnTo>
                <a:lnTo>
                  <a:pt x="27940" y="25399"/>
                </a:lnTo>
                <a:lnTo>
                  <a:pt x="26670" y="19049"/>
                </a:lnTo>
                <a:lnTo>
                  <a:pt x="24130" y="13969"/>
                </a:lnTo>
                <a:lnTo>
                  <a:pt x="22860" y="10159"/>
                </a:lnTo>
                <a:lnTo>
                  <a:pt x="20320" y="3809"/>
                </a:lnTo>
                <a:lnTo>
                  <a:pt x="17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67855" y="1268298"/>
            <a:ext cx="22860" cy="48260"/>
          </a:xfrm>
          <a:custGeom>
            <a:avLst/>
            <a:gdLst/>
            <a:ahLst/>
            <a:cxnLst/>
            <a:rect l="l" t="t" r="r" b="b"/>
            <a:pathLst>
              <a:path w="22860" h="48259">
                <a:moveTo>
                  <a:pt x="0" y="0"/>
                </a:moveTo>
                <a:lnTo>
                  <a:pt x="0" y="38099"/>
                </a:lnTo>
                <a:lnTo>
                  <a:pt x="22860" y="48259"/>
                </a:lnTo>
                <a:lnTo>
                  <a:pt x="22860" y="3809"/>
                </a:lnTo>
                <a:lnTo>
                  <a:pt x="13970" y="2539"/>
                </a:lnTo>
                <a:lnTo>
                  <a:pt x="889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37633" y="12822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70" h="93980">
                <a:moveTo>
                  <a:pt x="23872" y="0"/>
                </a:moveTo>
                <a:lnTo>
                  <a:pt x="16252" y="1270"/>
                </a:lnTo>
                <a:lnTo>
                  <a:pt x="12442" y="3810"/>
                </a:lnTo>
                <a:lnTo>
                  <a:pt x="9902" y="6350"/>
                </a:lnTo>
                <a:lnTo>
                  <a:pt x="4822" y="10160"/>
                </a:lnTo>
                <a:lnTo>
                  <a:pt x="2282" y="15240"/>
                </a:lnTo>
                <a:lnTo>
                  <a:pt x="0" y="25777"/>
                </a:lnTo>
                <a:lnTo>
                  <a:pt x="2123" y="35718"/>
                </a:lnTo>
                <a:lnTo>
                  <a:pt x="7818" y="43993"/>
                </a:lnTo>
                <a:lnTo>
                  <a:pt x="16252" y="49530"/>
                </a:lnTo>
                <a:lnTo>
                  <a:pt x="22602" y="52070"/>
                </a:lnTo>
                <a:lnTo>
                  <a:pt x="31492" y="55880"/>
                </a:lnTo>
                <a:lnTo>
                  <a:pt x="44192" y="60960"/>
                </a:lnTo>
                <a:lnTo>
                  <a:pt x="56892" y="68580"/>
                </a:lnTo>
                <a:lnTo>
                  <a:pt x="58162" y="72390"/>
                </a:lnTo>
                <a:lnTo>
                  <a:pt x="58162" y="74930"/>
                </a:lnTo>
                <a:lnTo>
                  <a:pt x="55622" y="76200"/>
                </a:lnTo>
                <a:lnTo>
                  <a:pt x="55622" y="93980"/>
                </a:lnTo>
                <a:lnTo>
                  <a:pt x="63242" y="92710"/>
                </a:lnTo>
                <a:lnTo>
                  <a:pt x="68322" y="87630"/>
                </a:lnTo>
                <a:lnTo>
                  <a:pt x="73402" y="83820"/>
                </a:lnTo>
                <a:lnTo>
                  <a:pt x="77212" y="77470"/>
                </a:lnTo>
                <a:lnTo>
                  <a:pt x="77212" y="68580"/>
                </a:lnTo>
                <a:lnTo>
                  <a:pt x="51216" y="38655"/>
                </a:lnTo>
                <a:lnTo>
                  <a:pt x="25142" y="27940"/>
                </a:lnTo>
                <a:lnTo>
                  <a:pt x="23872" y="26670"/>
                </a:lnTo>
                <a:lnTo>
                  <a:pt x="22602" y="24130"/>
                </a:lnTo>
                <a:lnTo>
                  <a:pt x="22602" y="21590"/>
                </a:lnTo>
                <a:lnTo>
                  <a:pt x="23872" y="20320"/>
                </a:lnTo>
                <a:lnTo>
                  <a:pt x="23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67855" y="1344498"/>
            <a:ext cx="20320" cy="77470"/>
          </a:xfrm>
          <a:custGeom>
            <a:avLst/>
            <a:gdLst/>
            <a:ahLst/>
            <a:cxnLst/>
            <a:rect l="l" t="t" r="r" b="b"/>
            <a:pathLst>
              <a:path w="20320" h="77469">
                <a:moveTo>
                  <a:pt x="0" y="0"/>
                </a:moveTo>
                <a:lnTo>
                  <a:pt x="32" y="28257"/>
                </a:lnTo>
                <a:lnTo>
                  <a:pt x="158" y="43021"/>
                </a:lnTo>
                <a:lnTo>
                  <a:pt x="535" y="55185"/>
                </a:lnTo>
                <a:lnTo>
                  <a:pt x="1270" y="69850"/>
                </a:lnTo>
                <a:lnTo>
                  <a:pt x="1270" y="74930"/>
                </a:lnTo>
                <a:lnTo>
                  <a:pt x="5080" y="76200"/>
                </a:lnTo>
                <a:lnTo>
                  <a:pt x="10160" y="77470"/>
                </a:lnTo>
                <a:lnTo>
                  <a:pt x="16510" y="77470"/>
                </a:lnTo>
                <a:lnTo>
                  <a:pt x="17780" y="73660"/>
                </a:lnTo>
                <a:lnTo>
                  <a:pt x="19050" y="71120"/>
                </a:lnTo>
                <a:lnTo>
                  <a:pt x="19248" y="61277"/>
                </a:lnTo>
                <a:lnTo>
                  <a:pt x="19752" y="43021"/>
                </a:lnTo>
                <a:lnTo>
                  <a:pt x="20121" y="28257"/>
                </a:lnTo>
                <a:lnTo>
                  <a:pt x="20320" y="12700"/>
                </a:lnTo>
                <a:lnTo>
                  <a:pt x="20320" y="11430"/>
                </a:lnTo>
                <a:lnTo>
                  <a:pt x="16510" y="7620"/>
                </a:lnTo>
                <a:lnTo>
                  <a:pt x="11430" y="5080"/>
                </a:lnTo>
                <a:lnTo>
                  <a:pt x="10160" y="3810"/>
                </a:lnTo>
                <a:lnTo>
                  <a:pt x="762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56425" y="1048589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6349" y="50800"/>
                </a:moveTo>
                <a:lnTo>
                  <a:pt x="7619" y="52070"/>
                </a:lnTo>
                <a:lnTo>
                  <a:pt x="12699" y="54610"/>
                </a:lnTo>
                <a:lnTo>
                  <a:pt x="13969" y="55880"/>
                </a:lnTo>
                <a:lnTo>
                  <a:pt x="13969" y="58420"/>
                </a:lnTo>
                <a:lnTo>
                  <a:pt x="11429" y="64770"/>
                </a:lnTo>
                <a:lnTo>
                  <a:pt x="0" y="66040"/>
                </a:lnTo>
                <a:lnTo>
                  <a:pt x="0" y="82550"/>
                </a:lnTo>
                <a:lnTo>
                  <a:pt x="9207" y="84058"/>
                </a:lnTo>
                <a:lnTo>
                  <a:pt x="30003" y="86121"/>
                </a:lnTo>
                <a:lnTo>
                  <a:pt x="40639" y="87630"/>
                </a:lnTo>
                <a:lnTo>
                  <a:pt x="43179" y="85090"/>
                </a:lnTo>
                <a:lnTo>
                  <a:pt x="44449" y="82550"/>
                </a:lnTo>
                <a:lnTo>
                  <a:pt x="48259" y="76200"/>
                </a:lnTo>
                <a:lnTo>
                  <a:pt x="54609" y="72390"/>
                </a:lnTo>
                <a:lnTo>
                  <a:pt x="59689" y="67310"/>
                </a:lnTo>
                <a:lnTo>
                  <a:pt x="64849" y="61813"/>
                </a:lnTo>
                <a:lnTo>
                  <a:pt x="67177" y="59690"/>
                </a:lnTo>
                <a:lnTo>
                  <a:pt x="35559" y="59690"/>
                </a:lnTo>
                <a:lnTo>
                  <a:pt x="28317" y="56336"/>
                </a:lnTo>
                <a:lnTo>
                  <a:pt x="21431" y="53816"/>
                </a:lnTo>
                <a:lnTo>
                  <a:pt x="14307" y="52010"/>
                </a:lnTo>
                <a:lnTo>
                  <a:pt x="6349" y="50800"/>
                </a:lnTo>
                <a:close/>
              </a:path>
              <a:path w="87629" h="87630">
                <a:moveTo>
                  <a:pt x="10159" y="0"/>
                </a:moveTo>
                <a:lnTo>
                  <a:pt x="8889" y="0"/>
                </a:lnTo>
                <a:lnTo>
                  <a:pt x="5079" y="1270"/>
                </a:lnTo>
                <a:lnTo>
                  <a:pt x="3809" y="3810"/>
                </a:lnTo>
                <a:lnTo>
                  <a:pt x="1269" y="7620"/>
                </a:lnTo>
                <a:lnTo>
                  <a:pt x="2539" y="16510"/>
                </a:lnTo>
                <a:lnTo>
                  <a:pt x="8889" y="19050"/>
                </a:lnTo>
                <a:lnTo>
                  <a:pt x="11429" y="21590"/>
                </a:lnTo>
                <a:lnTo>
                  <a:pt x="15239" y="24130"/>
                </a:lnTo>
                <a:lnTo>
                  <a:pt x="17779" y="27940"/>
                </a:lnTo>
                <a:lnTo>
                  <a:pt x="19049" y="30480"/>
                </a:lnTo>
                <a:lnTo>
                  <a:pt x="24129" y="35560"/>
                </a:lnTo>
                <a:lnTo>
                  <a:pt x="25399" y="39370"/>
                </a:lnTo>
                <a:lnTo>
                  <a:pt x="27939" y="41910"/>
                </a:lnTo>
                <a:lnTo>
                  <a:pt x="25399" y="44450"/>
                </a:lnTo>
                <a:lnTo>
                  <a:pt x="22859" y="45720"/>
                </a:lnTo>
                <a:lnTo>
                  <a:pt x="19049" y="45720"/>
                </a:lnTo>
                <a:lnTo>
                  <a:pt x="12699" y="46990"/>
                </a:lnTo>
                <a:lnTo>
                  <a:pt x="3809" y="46990"/>
                </a:lnTo>
                <a:lnTo>
                  <a:pt x="22562" y="49668"/>
                </a:lnTo>
                <a:lnTo>
                  <a:pt x="29209" y="50800"/>
                </a:lnTo>
                <a:lnTo>
                  <a:pt x="33019" y="52070"/>
                </a:lnTo>
                <a:lnTo>
                  <a:pt x="35559" y="54610"/>
                </a:lnTo>
                <a:lnTo>
                  <a:pt x="35559" y="55880"/>
                </a:lnTo>
                <a:lnTo>
                  <a:pt x="36829" y="58420"/>
                </a:lnTo>
                <a:lnTo>
                  <a:pt x="35559" y="59690"/>
                </a:lnTo>
                <a:lnTo>
                  <a:pt x="67177" y="59690"/>
                </a:lnTo>
                <a:lnTo>
                  <a:pt x="70484" y="56673"/>
                </a:lnTo>
                <a:lnTo>
                  <a:pt x="76120" y="51772"/>
                </a:lnTo>
                <a:lnTo>
                  <a:pt x="81279" y="46990"/>
                </a:lnTo>
                <a:lnTo>
                  <a:pt x="83819" y="43180"/>
                </a:lnTo>
                <a:lnTo>
                  <a:pt x="86359" y="43180"/>
                </a:lnTo>
                <a:lnTo>
                  <a:pt x="86677" y="41910"/>
                </a:lnTo>
                <a:lnTo>
                  <a:pt x="41909" y="41910"/>
                </a:lnTo>
                <a:lnTo>
                  <a:pt x="40639" y="40640"/>
                </a:lnTo>
                <a:lnTo>
                  <a:pt x="39369" y="35560"/>
                </a:lnTo>
                <a:lnTo>
                  <a:pt x="40639" y="24130"/>
                </a:lnTo>
                <a:lnTo>
                  <a:pt x="39369" y="16510"/>
                </a:lnTo>
                <a:lnTo>
                  <a:pt x="39369" y="12700"/>
                </a:lnTo>
                <a:lnTo>
                  <a:pt x="36829" y="11430"/>
                </a:lnTo>
                <a:lnTo>
                  <a:pt x="28912" y="9822"/>
                </a:lnTo>
                <a:lnTo>
                  <a:pt x="22066" y="7143"/>
                </a:lnTo>
                <a:lnTo>
                  <a:pt x="15934" y="3750"/>
                </a:lnTo>
                <a:lnTo>
                  <a:pt x="10159" y="0"/>
                </a:lnTo>
                <a:close/>
              </a:path>
              <a:path w="87629" h="87630">
                <a:moveTo>
                  <a:pt x="77271" y="22740"/>
                </a:moveTo>
                <a:lnTo>
                  <a:pt x="72389" y="22860"/>
                </a:lnTo>
                <a:lnTo>
                  <a:pt x="65166" y="26729"/>
                </a:lnTo>
                <a:lnTo>
                  <a:pt x="58419" y="31908"/>
                </a:lnTo>
                <a:lnTo>
                  <a:pt x="51673" y="37326"/>
                </a:lnTo>
                <a:lnTo>
                  <a:pt x="44449" y="41910"/>
                </a:lnTo>
                <a:lnTo>
                  <a:pt x="86677" y="41910"/>
                </a:lnTo>
                <a:lnTo>
                  <a:pt x="87629" y="38100"/>
                </a:lnTo>
                <a:lnTo>
                  <a:pt x="87034" y="31075"/>
                </a:lnTo>
                <a:lnTo>
                  <a:pt x="82867" y="25717"/>
                </a:lnTo>
                <a:lnTo>
                  <a:pt x="77271" y="22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37375" y="1073988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89" h="58419">
                <a:moveTo>
                  <a:pt x="17780" y="1269"/>
                </a:moveTo>
                <a:lnTo>
                  <a:pt x="2539" y="1269"/>
                </a:lnTo>
                <a:lnTo>
                  <a:pt x="5079" y="2539"/>
                </a:lnTo>
                <a:lnTo>
                  <a:pt x="7335" y="15138"/>
                </a:lnTo>
                <a:lnTo>
                  <a:pt x="9408" y="39623"/>
                </a:lnTo>
                <a:lnTo>
                  <a:pt x="11115" y="58318"/>
                </a:lnTo>
                <a:lnTo>
                  <a:pt x="12273" y="53543"/>
                </a:lnTo>
                <a:lnTo>
                  <a:pt x="12630" y="15138"/>
                </a:lnTo>
                <a:lnTo>
                  <a:pt x="12700" y="5079"/>
                </a:lnTo>
                <a:lnTo>
                  <a:pt x="16510" y="5079"/>
                </a:lnTo>
                <a:lnTo>
                  <a:pt x="19050" y="3809"/>
                </a:lnTo>
                <a:lnTo>
                  <a:pt x="20320" y="3809"/>
                </a:lnTo>
                <a:lnTo>
                  <a:pt x="17780" y="1269"/>
                </a:lnTo>
                <a:close/>
              </a:path>
              <a:path w="21589" h="58419">
                <a:moveTo>
                  <a:pt x="21590" y="2539"/>
                </a:moveTo>
                <a:lnTo>
                  <a:pt x="20320" y="3809"/>
                </a:lnTo>
                <a:lnTo>
                  <a:pt x="21590" y="5079"/>
                </a:lnTo>
                <a:lnTo>
                  <a:pt x="21590" y="2539"/>
                </a:lnTo>
                <a:close/>
              </a:path>
              <a:path w="21589" h="58419">
                <a:moveTo>
                  <a:pt x="16510" y="0"/>
                </a:moveTo>
                <a:lnTo>
                  <a:pt x="0" y="0"/>
                </a:lnTo>
                <a:lnTo>
                  <a:pt x="1270" y="2539"/>
                </a:lnTo>
                <a:lnTo>
                  <a:pt x="2539" y="1269"/>
                </a:lnTo>
                <a:lnTo>
                  <a:pt x="17780" y="1269"/>
                </a:lnTo>
                <a:lnTo>
                  <a:pt x="1651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78245" y="1263218"/>
            <a:ext cx="116840" cy="99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47535" y="1368628"/>
            <a:ext cx="16510" cy="41910"/>
          </a:xfrm>
          <a:custGeom>
            <a:avLst/>
            <a:gdLst/>
            <a:ahLst/>
            <a:cxnLst/>
            <a:rect l="l" t="t" r="r" b="b"/>
            <a:pathLst>
              <a:path w="16510" h="41909">
                <a:moveTo>
                  <a:pt x="16510" y="0"/>
                </a:moveTo>
                <a:lnTo>
                  <a:pt x="13970" y="1270"/>
                </a:lnTo>
                <a:lnTo>
                  <a:pt x="7620" y="7620"/>
                </a:lnTo>
                <a:lnTo>
                  <a:pt x="2540" y="13970"/>
                </a:lnTo>
                <a:lnTo>
                  <a:pt x="0" y="31750"/>
                </a:lnTo>
                <a:lnTo>
                  <a:pt x="2540" y="33020"/>
                </a:lnTo>
                <a:lnTo>
                  <a:pt x="5080" y="38100"/>
                </a:lnTo>
                <a:lnTo>
                  <a:pt x="6350" y="41910"/>
                </a:lnTo>
                <a:lnTo>
                  <a:pt x="11430" y="41910"/>
                </a:lnTo>
                <a:lnTo>
                  <a:pt x="12700" y="38100"/>
                </a:lnTo>
                <a:lnTo>
                  <a:pt x="13970" y="35560"/>
                </a:lnTo>
                <a:lnTo>
                  <a:pt x="12700" y="33020"/>
                </a:lnTo>
                <a:lnTo>
                  <a:pt x="12700" y="26670"/>
                </a:lnTo>
                <a:lnTo>
                  <a:pt x="13970" y="21590"/>
                </a:lnTo>
                <a:lnTo>
                  <a:pt x="16510" y="19050"/>
                </a:lnTo>
                <a:lnTo>
                  <a:pt x="16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1125" y="1093038"/>
            <a:ext cx="331470" cy="430530"/>
          </a:xfrm>
          <a:custGeom>
            <a:avLst/>
            <a:gdLst/>
            <a:ahLst/>
            <a:cxnLst/>
            <a:rect l="l" t="t" r="r" b="b"/>
            <a:pathLst>
              <a:path w="331469" h="430530">
                <a:moveTo>
                  <a:pt x="331470" y="283210"/>
                </a:moveTo>
                <a:lnTo>
                  <a:pt x="314959" y="283210"/>
                </a:lnTo>
                <a:lnTo>
                  <a:pt x="312400" y="306248"/>
                </a:lnTo>
                <a:lnTo>
                  <a:pt x="306863" y="332263"/>
                </a:lnTo>
                <a:lnTo>
                  <a:pt x="276859" y="386080"/>
                </a:lnTo>
                <a:lnTo>
                  <a:pt x="240029" y="410209"/>
                </a:lnTo>
                <a:lnTo>
                  <a:pt x="203199" y="415290"/>
                </a:lnTo>
                <a:lnTo>
                  <a:pt x="0" y="415290"/>
                </a:lnTo>
                <a:lnTo>
                  <a:pt x="0" y="430530"/>
                </a:lnTo>
                <a:lnTo>
                  <a:pt x="327659" y="430530"/>
                </a:lnTo>
                <a:lnTo>
                  <a:pt x="331470" y="283210"/>
                </a:lnTo>
                <a:close/>
              </a:path>
              <a:path w="331469" h="430530">
                <a:moveTo>
                  <a:pt x="308609" y="0"/>
                </a:moveTo>
                <a:lnTo>
                  <a:pt x="0" y="0"/>
                </a:lnTo>
                <a:lnTo>
                  <a:pt x="0" y="15240"/>
                </a:lnTo>
                <a:lnTo>
                  <a:pt x="50799" y="15239"/>
                </a:lnTo>
                <a:lnTo>
                  <a:pt x="50799" y="415290"/>
                </a:lnTo>
                <a:lnTo>
                  <a:pt x="110489" y="415290"/>
                </a:lnTo>
                <a:lnTo>
                  <a:pt x="110489" y="218440"/>
                </a:lnTo>
                <a:lnTo>
                  <a:pt x="223519" y="218440"/>
                </a:lnTo>
                <a:lnTo>
                  <a:pt x="223519" y="201929"/>
                </a:lnTo>
                <a:lnTo>
                  <a:pt x="111759" y="201930"/>
                </a:lnTo>
                <a:lnTo>
                  <a:pt x="111759" y="17780"/>
                </a:lnTo>
                <a:lnTo>
                  <a:pt x="309113" y="17780"/>
                </a:lnTo>
                <a:lnTo>
                  <a:pt x="308609" y="0"/>
                </a:lnTo>
                <a:close/>
              </a:path>
              <a:path w="331469" h="430530">
                <a:moveTo>
                  <a:pt x="223519" y="218440"/>
                </a:moveTo>
                <a:lnTo>
                  <a:pt x="144779" y="218440"/>
                </a:lnTo>
                <a:lnTo>
                  <a:pt x="177026" y="222984"/>
                </a:lnTo>
                <a:lnTo>
                  <a:pt x="196056" y="235743"/>
                </a:lnTo>
                <a:lnTo>
                  <a:pt x="205323" y="258266"/>
                </a:lnTo>
                <a:lnTo>
                  <a:pt x="208279" y="292100"/>
                </a:lnTo>
                <a:lnTo>
                  <a:pt x="208279" y="316230"/>
                </a:lnTo>
                <a:lnTo>
                  <a:pt x="223519" y="316230"/>
                </a:lnTo>
                <a:lnTo>
                  <a:pt x="223519" y="218440"/>
                </a:lnTo>
                <a:close/>
              </a:path>
              <a:path w="331469" h="430530">
                <a:moveTo>
                  <a:pt x="223519" y="111760"/>
                </a:moveTo>
                <a:lnTo>
                  <a:pt x="208279" y="111760"/>
                </a:lnTo>
                <a:lnTo>
                  <a:pt x="208279" y="129539"/>
                </a:lnTo>
                <a:lnTo>
                  <a:pt x="203735" y="165854"/>
                </a:lnTo>
                <a:lnTo>
                  <a:pt x="191928" y="187642"/>
                </a:lnTo>
                <a:lnTo>
                  <a:pt x="172739" y="198477"/>
                </a:lnTo>
                <a:lnTo>
                  <a:pt x="146049" y="201930"/>
                </a:lnTo>
                <a:lnTo>
                  <a:pt x="223519" y="201929"/>
                </a:lnTo>
                <a:lnTo>
                  <a:pt x="223519" y="111760"/>
                </a:lnTo>
                <a:close/>
              </a:path>
              <a:path w="331469" h="430530">
                <a:moveTo>
                  <a:pt x="309113" y="17780"/>
                </a:moveTo>
                <a:lnTo>
                  <a:pt x="186689" y="17780"/>
                </a:lnTo>
                <a:lnTo>
                  <a:pt x="209549" y="18355"/>
                </a:lnTo>
                <a:lnTo>
                  <a:pt x="230504" y="21431"/>
                </a:lnTo>
                <a:lnTo>
                  <a:pt x="266699" y="43180"/>
                </a:lnTo>
                <a:lnTo>
                  <a:pt x="289718" y="86042"/>
                </a:lnTo>
                <a:lnTo>
                  <a:pt x="298449" y="134620"/>
                </a:lnTo>
                <a:lnTo>
                  <a:pt x="312420" y="134620"/>
                </a:lnTo>
                <a:lnTo>
                  <a:pt x="309113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74185" y="1230198"/>
            <a:ext cx="285750" cy="294640"/>
          </a:xfrm>
          <a:custGeom>
            <a:avLst/>
            <a:gdLst/>
            <a:ahLst/>
            <a:cxnLst/>
            <a:rect l="l" t="t" r="r" b="b"/>
            <a:pathLst>
              <a:path w="285750" h="294640">
                <a:moveTo>
                  <a:pt x="109220" y="279400"/>
                </a:moveTo>
                <a:lnTo>
                  <a:pt x="0" y="279400"/>
                </a:lnTo>
                <a:lnTo>
                  <a:pt x="0" y="294640"/>
                </a:lnTo>
                <a:lnTo>
                  <a:pt x="109220" y="294640"/>
                </a:lnTo>
                <a:lnTo>
                  <a:pt x="109220" y="279400"/>
                </a:lnTo>
                <a:close/>
              </a:path>
              <a:path w="285750" h="294640">
                <a:moveTo>
                  <a:pt x="285750" y="279400"/>
                </a:moveTo>
                <a:lnTo>
                  <a:pt x="134620" y="279400"/>
                </a:lnTo>
                <a:lnTo>
                  <a:pt x="134620" y="294640"/>
                </a:lnTo>
                <a:lnTo>
                  <a:pt x="285750" y="294640"/>
                </a:lnTo>
                <a:lnTo>
                  <a:pt x="285750" y="279400"/>
                </a:lnTo>
                <a:close/>
              </a:path>
              <a:path w="285750" h="294640">
                <a:moveTo>
                  <a:pt x="105410" y="13970"/>
                </a:moveTo>
                <a:lnTo>
                  <a:pt x="40639" y="13970"/>
                </a:lnTo>
                <a:lnTo>
                  <a:pt x="67310" y="59690"/>
                </a:lnTo>
                <a:lnTo>
                  <a:pt x="120650" y="156210"/>
                </a:lnTo>
                <a:lnTo>
                  <a:pt x="66039" y="237490"/>
                </a:lnTo>
                <a:lnTo>
                  <a:pt x="36829" y="279400"/>
                </a:lnTo>
                <a:lnTo>
                  <a:pt x="58420" y="279400"/>
                </a:lnTo>
                <a:lnTo>
                  <a:pt x="80010" y="245110"/>
                </a:lnTo>
                <a:lnTo>
                  <a:pt x="128270" y="171450"/>
                </a:lnTo>
                <a:lnTo>
                  <a:pt x="189678" y="171450"/>
                </a:lnTo>
                <a:lnTo>
                  <a:pt x="165100" y="127000"/>
                </a:lnTo>
                <a:lnTo>
                  <a:pt x="175441" y="111760"/>
                </a:lnTo>
                <a:lnTo>
                  <a:pt x="156210" y="111760"/>
                </a:lnTo>
                <a:lnTo>
                  <a:pt x="124460" y="50800"/>
                </a:lnTo>
                <a:lnTo>
                  <a:pt x="105410" y="13970"/>
                </a:lnTo>
                <a:close/>
              </a:path>
              <a:path w="285750" h="294640">
                <a:moveTo>
                  <a:pt x="189678" y="171450"/>
                </a:moveTo>
                <a:lnTo>
                  <a:pt x="128270" y="171450"/>
                </a:lnTo>
                <a:lnTo>
                  <a:pt x="166370" y="243840"/>
                </a:lnTo>
                <a:lnTo>
                  <a:pt x="185420" y="279400"/>
                </a:lnTo>
                <a:lnTo>
                  <a:pt x="248920" y="279400"/>
                </a:lnTo>
                <a:lnTo>
                  <a:pt x="224790" y="234950"/>
                </a:lnTo>
                <a:lnTo>
                  <a:pt x="189678" y="171450"/>
                </a:lnTo>
                <a:close/>
              </a:path>
              <a:path w="285750" h="294640">
                <a:moveTo>
                  <a:pt x="242570" y="13970"/>
                </a:moveTo>
                <a:lnTo>
                  <a:pt x="220979" y="13970"/>
                </a:lnTo>
                <a:lnTo>
                  <a:pt x="198120" y="50800"/>
                </a:lnTo>
                <a:lnTo>
                  <a:pt x="156210" y="111760"/>
                </a:lnTo>
                <a:lnTo>
                  <a:pt x="175441" y="111760"/>
                </a:lnTo>
                <a:lnTo>
                  <a:pt x="213360" y="55880"/>
                </a:lnTo>
                <a:lnTo>
                  <a:pt x="242570" y="13970"/>
                </a:lnTo>
                <a:close/>
              </a:path>
              <a:path w="285750" h="294640">
                <a:moveTo>
                  <a:pt x="156210" y="0"/>
                </a:moveTo>
                <a:lnTo>
                  <a:pt x="0" y="0"/>
                </a:lnTo>
                <a:lnTo>
                  <a:pt x="0" y="13970"/>
                </a:lnTo>
                <a:lnTo>
                  <a:pt x="156210" y="13970"/>
                </a:lnTo>
                <a:lnTo>
                  <a:pt x="156210" y="0"/>
                </a:lnTo>
                <a:close/>
              </a:path>
              <a:path w="285750" h="294640">
                <a:moveTo>
                  <a:pt x="279400" y="0"/>
                </a:moveTo>
                <a:lnTo>
                  <a:pt x="180340" y="0"/>
                </a:lnTo>
                <a:lnTo>
                  <a:pt x="180340" y="13970"/>
                </a:lnTo>
                <a:lnTo>
                  <a:pt x="279400" y="13970"/>
                </a:lnTo>
                <a:lnTo>
                  <a:pt x="27940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45965" y="1223848"/>
            <a:ext cx="243840" cy="306070"/>
          </a:xfrm>
          <a:custGeom>
            <a:avLst/>
            <a:gdLst/>
            <a:ahLst/>
            <a:cxnLst/>
            <a:rect l="l" t="t" r="r" b="b"/>
            <a:pathLst>
              <a:path w="243840" h="306069">
                <a:moveTo>
                  <a:pt x="130810" y="0"/>
                </a:moveTo>
                <a:lnTo>
                  <a:pt x="85994" y="7823"/>
                </a:lnTo>
                <a:lnTo>
                  <a:pt x="49651" y="29667"/>
                </a:lnTo>
                <a:lnTo>
                  <a:pt x="22636" y="63093"/>
                </a:lnTo>
                <a:lnTo>
                  <a:pt x="5801" y="105664"/>
                </a:lnTo>
                <a:lnTo>
                  <a:pt x="0" y="154940"/>
                </a:lnTo>
                <a:lnTo>
                  <a:pt x="5892" y="203819"/>
                </a:lnTo>
                <a:lnTo>
                  <a:pt x="22758" y="245445"/>
                </a:lnTo>
                <a:lnTo>
                  <a:pt x="49377" y="277743"/>
                </a:lnTo>
                <a:lnTo>
                  <a:pt x="84531" y="298643"/>
                </a:lnTo>
                <a:lnTo>
                  <a:pt x="127000" y="306070"/>
                </a:lnTo>
                <a:lnTo>
                  <a:pt x="148510" y="304244"/>
                </a:lnTo>
                <a:lnTo>
                  <a:pt x="170497" y="298132"/>
                </a:lnTo>
                <a:lnTo>
                  <a:pt x="191556" y="287020"/>
                </a:lnTo>
                <a:lnTo>
                  <a:pt x="139700" y="287020"/>
                </a:lnTo>
                <a:lnTo>
                  <a:pt x="100072" y="274558"/>
                </a:lnTo>
                <a:lnTo>
                  <a:pt x="76041" y="242570"/>
                </a:lnTo>
                <a:lnTo>
                  <a:pt x="64154" y="199151"/>
                </a:lnTo>
                <a:lnTo>
                  <a:pt x="60960" y="152400"/>
                </a:lnTo>
                <a:lnTo>
                  <a:pt x="62587" y="112414"/>
                </a:lnTo>
                <a:lnTo>
                  <a:pt x="71120" y="67786"/>
                </a:lnTo>
                <a:lnTo>
                  <a:pt x="92035" y="31492"/>
                </a:lnTo>
                <a:lnTo>
                  <a:pt x="130810" y="16510"/>
                </a:lnTo>
                <a:lnTo>
                  <a:pt x="189624" y="16510"/>
                </a:lnTo>
                <a:lnTo>
                  <a:pt x="175140" y="7758"/>
                </a:lnTo>
                <a:lnTo>
                  <a:pt x="130810" y="0"/>
                </a:lnTo>
                <a:close/>
              </a:path>
              <a:path w="243840" h="306069">
                <a:moveTo>
                  <a:pt x="231140" y="200660"/>
                </a:moveTo>
                <a:lnTo>
                  <a:pt x="213201" y="243522"/>
                </a:lnTo>
                <a:lnTo>
                  <a:pt x="171450" y="280670"/>
                </a:lnTo>
                <a:lnTo>
                  <a:pt x="139700" y="287020"/>
                </a:lnTo>
                <a:lnTo>
                  <a:pt x="191556" y="287020"/>
                </a:lnTo>
                <a:lnTo>
                  <a:pt x="223480" y="253603"/>
                </a:lnTo>
                <a:lnTo>
                  <a:pt x="243840" y="205740"/>
                </a:lnTo>
                <a:lnTo>
                  <a:pt x="231140" y="200660"/>
                </a:lnTo>
                <a:close/>
              </a:path>
              <a:path w="243840" h="306069">
                <a:moveTo>
                  <a:pt x="189624" y="16510"/>
                </a:moveTo>
                <a:lnTo>
                  <a:pt x="130810" y="16510"/>
                </a:lnTo>
                <a:lnTo>
                  <a:pt x="145831" y="18494"/>
                </a:lnTo>
                <a:lnTo>
                  <a:pt x="159543" y="24765"/>
                </a:lnTo>
                <a:lnTo>
                  <a:pt x="179268" y="58955"/>
                </a:lnTo>
                <a:lnTo>
                  <a:pt x="180340" y="81280"/>
                </a:lnTo>
                <a:lnTo>
                  <a:pt x="181471" y="91459"/>
                </a:lnTo>
                <a:lnTo>
                  <a:pt x="184626" y="102711"/>
                </a:lnTo>
                <a:lnTo>
                  <a:pt x="192305" y="111819"/>
                </a:lnTo>
                <a:lnTo>
                  <a:pt x="207010" y="115570"/>
                </a:lnTo>
                <a:lnTo>
                  <a:pt x="218003" y="113843"/>
                </a:lnTo>
                <a:lnTo>
                  <a:pt x="227330" y="108426"/>
                </a:lnTo>
                <a:lnTo>
                  <a:pt x="233799" y="98960"/>
                </a:lnTo>
                <a:lnTo>
                  <a:pt x="236220" y="85090"/>
                </a:lnTo>
                <a:lnTo>
                  <a:pt x="229036" y="55185"/>
                </a:lnTo>
                <a:lnTo>
                  <a:pt x="208280" y="27781"/>
                </a:lnTo>
                <a:lnTo>
                  <a:pt x="189624" y="1651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08855" y="1221308"/>
            <a:ext cx="245110" cy="309880"/>
          </a:xfrm>
          <a:custGeom>
            <a:avLst/>
            <a:gdLst/>
            <a:ahLst/>
            <a:cxnLst/>
            <a:rect l="l" t="t" r="r" b="b"/>
            <a:pathLst>
              <a:path w="245110" h="309880">
                <a:moveTo>
                  <a:pt x="127000" y="0"/>
                </a:moveTo>
                <a:lnTo>
                  <a:pt x="79216" y="10318"/>
                </a:lnTo>
                <a:lnTo>
                  <a:pt x="41910" y="36830"/>
                </a:lnTo>
                <a:lnTo>
                  <a:pt x="18573" y="70485"/>
                </a:lnTo>
                <a:lnTo>
                  <a:pt x="3810" y="111760"/>
                </a:lnTo>
                <a:lnTo>
                  <a:pt x="0" y="154940"/>
                </a:lnTo>
                <a:lnTo>
                  <a:pt x="1289" y="183197"/>
                </a:lnTo>
                <a:lnTo>
                  <a:pt x="17680" y="243522"/>
                </a:lnTo>
                <a:lnTo>
                  <a:pt x="60920" y="292199"/>
                </a:lnTo>
                <a:lnTo>
                  <a:pt x="107195" y="308748"/>
                </a:lnTo>
                <a:lnTo>
                  <a:pt x="127000" y="309880"/>
                </a:lnTo>
                <a:lnTo>
                  <a:pt x="175795" y="301664"/>
                </a:lnTo>
                <a:lnTo>
                  <a:pt x="192552" y="290830"/>
                </a:lnTo>
                <a:lnTo>
                  <a:pt x="142240" y="290830"/>
                </a:lnTo>
                <a:lnTo>
                  <a:pt x="126682" y="289302"/>
                </a:lnTo>
                <a:lnTo>
                  <a:pt x="87947" y="266719"/>
                </a:lnTo>
                <a:lnTo>
                  <a:pt x="65782" y="214114"/>
                </a:lnTo>
                <a:lnTo>
                  <a:pt x="61138" y="161964"/>
                </a:lnTo>
                <a:lnTo>
                  <a:pt x="60960" y="135890"/>
                </a:lnTo>
                <a:lnTo>
                  <a:pt x="245110" y="135890"/>
                </a:lnTo>
                <a:lnTo>
                  <a:pt x="243927" y="119380"/>
                </a:lnTo>
                <a:lnTo>
                  <a:pt x="62230" y="119380"/>
                </a:lnTo>
                <a:lnTo>
                  <a:pt x="65305" y="87967"/>
                </a:lnTo>
                <a:lnTo>
                  <a:pt x="73501" y="54768"/>
                </a:lnTo>
                <a:lnTo>
                  <a:pt x="90983" y="28475"/>
                </a:lnTo>
                <a:lnTo>
                  <a:pt x="121920" y="17780"/>
                </a:lnTo>
                <a:lnTo>
                  <a:pt x="187646" y="17780"/>
                </a:lnTo>
                <a:lnTo>
                  <a:pt x="175101" y="10318"/>
                </a:lnTo>
                <a:lnTo>
                  <a:pt x="152419" y="2718"/>
                </a:lnTo>
                <a:lnTo>
                  <a:pt x="127000" y="0"/>
                </a:lnTo>
                <a:close/>
              </a:path>
              <a:path w="245110" h="309880">
                <a:moveTo>
                  <a:pt x="229870" y="213360"/>
                </a:moveTo>
                <a:lnTo>
                  <a:pt x="200044" y="266045"/>
                </a:lnTo>
                <a:lnTo>
                  <a:pt x="162083" y="288290"/>
                </a:lnTo>
                <a:lnTo>
                  <a:pt x="142240" y="290830"/>
                </a:lnTo>
                <a:lnTo>
                  <a:pt x="192552" y="290830"/>
                </a:lnTo>
                <a:lnTo>
                  <a:pt x="208756" y="280352"/>
                </a:lnTo>
                <a:lnTo>
                  <a:pt x="230048" y="250944"/>
                </a:lnTo>
                <a:lnTo>
                  <a:pt x="243840" y="218440"/>
                </a:lnTo>
                <a:lnTo>
                  <a:pt x="229870" y="213360"/>
                </a:lnTo>
                <a:close/>
              </a:path>
              <a:path w="245110" h="309880">
                <a:moveTo>
                  <a:pt x="187646" y="17780"/>
                </a:moveTo>
                <a:lnTo>
                  <a:pt x="121920" y="17780"/>
                </a:lnTo>
                <a:lnTo>
                  <a:pt x="134818" y="19208"/>
                </a:lnTo>
                <a:lnTo>
                  <a:pt x="147955" y="24447"/>
                </a:lnTo>
                <a:lnTo>
                  <a:pt x="175319" y="67945"/>
                </a:lnTo>
                <a:lnTo>
                  <a:pt x="179070" y="119380"/>
                </a:lnTo>
                <a:lnTo>
                  <a:pt x="243927" y="119380"/>
                </a:lnTo>
                <a:lnTo>
                  <a:pt x="228857" y="62845"/>
                </a:lnTo>
                <a:lnTo>
                  <a:pt x="194687" y="21967"/>
                </a:lnTo>
                <a:lnTo>
                  <a:pt x="187646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0315" y="1090498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0175" y="1090498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58765" y="1227658"/>
            <a:ext cx="320040" cy="303530"/>
          </a:xfrm>
          <a:custGeom>
            <a:avLst/>
            <a:gdLst/>
            <a:ahLst/>
            <a:cxnLst/>
            <a:rect l="l" t="t" r="r" b="b"/>
            <a:pathLst>
              <a:path w="320039" h="303530">
                <a:moveTo>
                  <a:pt x="97789" y="0"/>
                </a:moveTo>
                <a:lnTo>
                  <a:pt x="84256" y="1468"/>
                </a:lnTo>
                <a:lnTo>
                  <a:pt x="72390" y="2222"/>
                </a:lnTo>
                <a:lnTo>
                  <a:pt x="59570" y="2500"/>
                </a:lnTo>
                <a:lnTo>
                  <a:pt x="43180" y="2540"/>
                </a:lnTo>
                <a:lnTo>
                  <a:pt x="0" y="2540"/>
                </a:lnTo>
                <a:lnTo>
                  <a:pt x="0" y="17780"/>
                </a:lnTo>
                <a:lnTo>
                  <a:pt x="41910" y="17780"/>
                </a:lnTo>
                <a:lnTo>
                  <a:pt x="43180" y="142240"/>
                </a:lnTo>
                <a:lnTo>
                  <a:pt x="43180" y="215900"/>
                </a:lnTo>
                <a:lnTo>
                  <a:pt x="43457" y="229036"/>
                </a:lnTo>
                <a:lnTo>
                  <a:pt x="60960" y="279400"/>
                </a:lnTo>
                <a:lnTo>
                  <a:pt x="104001" y="301902"/>
                </a:lnTo>
                <a:lnTo>
                  <a:pt x="123189" y="303530"/>
                </a:lnTo>
                <a:lnTo>
                  <a:pt x="161627" y="296723"/>
                </a:lnTo>
                <a:lnTo>
                  <a:pt x="184238" y="283210"/>
                </a:lnTo>
                <a:lnTo>
                  <a:pt x="144780" y="283210"/>
                </a:lnTo>
                <a:lnTo>
                  <a:pt x="135016" y="282118"/>
                </a:lnTo>
                <a:lnTo>
                  <a:pt x="105290" y="255488"/>
                </a:lnTo>
                <a:lnTo>
                  <a:pt x="98226" y="204966"/>
                </a:lnTo>
                <a:lnTo>
                  <a:pt x="97833" y="170180"/>
                </a:lnTo>
                <a:lnTo>
                  <a:pt x="97789" y="0"/>
                </a:lnTo>
                <a:close/>
              </a:path>
              <a:path w="320039" h="303530">
                <a:moveTo>
                  <a:pt x="274320" y="245110"/>
                </a:moveTo>
                <a:lnTo>
                  <a:pt x="217170" y="245110"/>
                </a:lnTo>
                <a:lnTo>
                  <a:pt x="219710" y="299720"/>
                </a:lnTo>
                <a:lnTo>
                  <a:pt x="244951" y="297973"/>
                </a:lnTo>
                <a:lnTo>
                  <a:pt x="257393" y="297398"/>
                </a:lnTo>
                <a:lnTo>
                  <a:pt x="273050" y="297180"/>
                </a:lnTo>
                <a:lnTo>
                  <a:pt x="320040" y="297180"/>
                </a:lnTo>
                <a:lnTo>
                  <a:pt x="320040" y="281940"/>
                </a:lnTo>
                <a:lnTo>
                  <a:pt x="274320" y="281940"/>
                </a:lnTo>
                <a:lnTo>
                  <a:pt x="274320" y="245110"/>
                </a:lnTo>
                <a:close/>
              </a:path>
              <a:path w="320039" h="303530">
                <a:moveTo>
                  <a:pt x="274320" y="0"/>
                </a:moveTo>
                <a:lnTo>
                  <a:pt x="261183" y="1468"/>
                </a:lnTo>
                <a:lnTo>
                  <a:pt x="250190" y="2222"/>
                </a:lnTo>
                <a:lnTo>
                  <a:pt x="238244" y="2500"/>
                </a:lnTo>
                <a:lnTo>
                  <a:pt x="222250" y="2540"/>
                </a:lnTo>
                <a:lnTo>
                  <a:pt x="168910" y="2540"/>
                </a:lnTo>
                <a:lnTo>
                  <a:pt x="168910" y="17780"/>
                </a:lnTo>
                <a:lnTo>
                  <a:pt x="218440" y="17780"/>
                </a:lnTo>
                <a:lnTo>
                  <a:pt x="218440" y="170180"/>
                </a:lnTo>
                <a:lnTo>
                  <a:pt x="214629" y="215265"/>
                </a:lnTo>
                <a:lnTo>
                  <a:pt x="191770" y="260350"/>
                </a:lnTo>
                <a:lnTo>
                  <a:pt x="156587" y="281781"/>
                </a:lnTo>
                <a:lnTo>
                  <a:pt x="144780" y="283210"/>
                </a:lnTo>
                <a:lnTo>
                  <a:pt x="184238" y="283210"/>
                </a:lnTo>
                <a:lnTo>
                  <a:pt x="188753" y="280511"/>
                </a:lnTo>
                <a:lnTo>
                  <a:pt x="206593" y="261203"/>
                </a:lnTo>
                <a:lnTo>
                  <a:pt x="217170" y="245110"/>
                </a:lnTo>
                <a:lnTo>
                  <a:pt x="274320" y="245110"/>
                </a:lnTo>
                <a:lnTo>
                  <a:pt x="27432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02935" y="1221308"/>
            <a:ext cx="195580" cy="309880"/>
          </a:xfrm>
          <a:custGeom>
            <a:avLst/>
            <a:gdLst/>
            <a:ahLst/>
            <a:cxnLst/>
            <a:rect l="l" t="t" r="r" b="b"/>
            <a:pathLst>
              <a:path w="195580" h="309880">
                <a:moveTo>
                  <a:pt x="15331" y="194310"/>
                </a:moveTo>
                <a:lnTo>
                  <a:pt x="0" y="194310"/>
                </a:lnTo>
                <a:lnTo>
                  <a:pt x="0" y="290830"/>
                </a:lnTo>
                <a:lnTo>
                  <a:pt x="21252" y="297557"/>
                </a:lnTo>
                <a:lnTo>
                  <a:pt x="43338" y="303688"/>
                </a:lnTo>
                <a:lnTo>
                  <a:pt x="66615" y="308153"/>
                </a:lnTo>
                <a:lnTo>
                  <a:pt x="91439" y="309880"/>
                </a:lnTo>
                <a:lnTo>
                  <a:pt x="134500" y="302855"/>
                </a:lnTo>
                <a:lnTo>
                  <a:pt x="152469" y="292100"/>
                </a:lnTo>
                <a:lnTo>
                  <a:pt x="91439" y="292100"/>
                </a:lnTo>
                <a:lnTo>
                  <a:pt x="78859" y="291425"/>
                </a:lnTo>
                <a:lnTo>
                  <a:pt x="40639" y="271780"/>
                </a:lnTo>
                <a:lnTo>
                  <a:pt x="20319" y="233838"/>
                </a:lnTo>
                <a:lnTo>
                  <a:pt x="16708" y="213379"/>
                </a:lnTo>
                <a:lnTo>
                  <a:pt x="15331" y="194310"/>
                </a:lnTo>
                <a:close/>
              </a:path>
              <a:path w="195580" h="309880">
                <a:moveTo>
                  <a:pt x="96519" y="0"/>
                </a:moveTo>
                <a:lnTo>
                  <a:pt x="60126" y="6191"/>
                </a:lnTo>
                <a:lnTo>
                  <a:pt x="32067" y="23812"/>
                </a:lnTo>
                <a:lnTo>
                  <a:pt x="14009" y="51435"/>
                </a:lnTo>
                <a:lnTo>
                  <a:pt x="7619" y="87630"/>
                </a:lnTo>
                <a:lnTo>
                  <a:pt x="15676" y="125849"/>
                </a:lnTo>
                <a:lnTo>
                  <a:pt x="35877" y="151447"/>
                </a:lnTo>
                <a:lnTo>
                  <a:pt x="62269" y="167997"/>
                </a:lnTo>
                <a:lnTo>
                  <a:pt x="114557" y="189666"/>
                </a:lnTo>
                <a:lnTo>
                  <a:pt x="135096" y="201930"/>
                </a:lnTo>
                <a:lnTo>
                  <a:pt x="148728" y="218003"/>
                </a:lnTo>
                <a:lnTo>
                  <a:pt x="153669" y="240030"/>
                </a:lnTo>
                <a:lnTo>
                  <a:pt x="149482" y="261024"/>
                </a:lnTo>
                <a:lnTo>
                  <a:pt x="137318" y="277495"/>
                </a:lnTo>
                <a:lnTo>
                  <a:pt x="117772" y="288250"/>
                </a:lnTo>
                <a:lnTo>
                  <a:pt x="91439" y="292100"/>
                </a:lnTo>
                <a:lnTo>
                  <a:pt x="152469" y="292100"/>
                </a:lnTo>
                <a:lnTo>
                  <a:pt x="167322" y="283210"/>
                </a:lnTo>
                <a:lnTo>
                  <a:pt x="188237" y="253087"/>
                </a:lnTo>
                <a:lnTo>
                  <a:pt x="195579" y="214630"/>
                </a:lnTo>
                <a:lnTo>
                  <a:pt x="188356" y="176133"/>
                </a:lnTo>
                <a:lnTo>
                  <a:pt x="169227" y="149542"/>
                </a:lnTo>
                <a:lnTo>
                  <a:pt x="142001" y="131048"/>
                </a:lnTo>
                <a:lnTo>
                  <a:pt x="110489" y="116840"/>
                </a:lnTo>
                <a:lnTo>
                  <a:pt x="85347" y="106223"/>
                </a:lnTo>
                <a:lnTo>
                  <a:pt x="70326" y="99536"/>
                </a:lnTo>
                <a:lnTo>
                  <a:pt x="46414" y="69076"/>
                </a:lnTo>
                <a:lnTo>
                  <a:pt x="45719" y="60960"/>
                </a:lnTo>
                <a:lnTo>
                  <a:pt x="48974" y="44569"/>
                </a:lnTo>
                <a:lnTo>
                  <a:pt x="58419" y="30797"/>
                </a:lnTo>
                <a:lnTo>
                  <a:pt x="73580" y="21312"/>
                </a:lnTo>
                <a:lnTo>
                  <a:pt x="93979" y="17780"/>
                </a:lnTo>
                <a:lnTo>
                  <a:pt x="173989" y="17780"/>
                </a:lnTo>
                <a:lnTo>
                  <a:pt x="156348" y="11787"/>
                </a:lnTo>
                <a:lnTo>
                  <a:pt x="137636" y="6032"/>
                </a:lnTo>
                <a:lnTo>
                  <a:pt x="117732" y="1706"/>
                </a:lnTo>
                <a:lnTo>
                  <a:pt x="96519" y="0"/>
                </a:lnTo>
                <a:close/>
              </a:path>
              <a:path w="195580" h="309880">
                <a:moveTo>
                  <a:pt x="15239" y="193040"/>
                </a:moveTo>
                <a:lnTo>
                  <a:pt x="15239" y="194310"/>
                </a:lnTo>
                <a:lnTo>
                  <a:pt x="15239" y="193040"/>
                </a:lnTo>
                <a:close/>
              </a:path>
              <a:path w="195580" h="309880">
                <a:moveTo>
                  <a:pt x="173989" y="17780"/>
                </a:moveTo>
                <a:lnTo>
                  <a:pt x="93979" y="17780"/>
                </a:lnTo>
                <a:lnTo>
                  <a:pt x="125531" y="26689"/>
                </a:lnTo>
                <a:lnTo>
                  <a:pt x="144462" y="48101"/>
                </a:lnTo>
                <a:lnTo>
                  <a:pt x="154344" y="74037"/>
                </a:lnTo>
                <a:lnTo>
                  <a:pt x="158749" y="96520"/>
                </a:lnTo>
                <a:lnTo>
                  <a:pt x="175259" y="96520"/>
                </a:lnTo>
                <a:lnTo>
                  <a:pt x="173989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2010422"/>
            <a:ext cx="12700" cy="762000"/>
          </a:xfrm>
          <a:custGeom>
            <a:avLst/>
            <a:gdLst/>
            <a:ahLst/>
            <a:cxnLst/>
            <a:rect l="l" t="t" r="r" b="b"/>
            <a:pathLst>
              <a:path w="12700" h="762000">
                <a:moveTo>
                  <a:pt x="0" y="762000"/>
                </a:moveTo>
                <a:lnTo>
                  <a:pt x="12700" y="762000"/>
                </a:lnTo>
                <a:lnTo>
                  <a:pt x="127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1585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84080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612369" y="2391410"/>
            <a:ext cx="161290" cy="59690"/>
          </a:xfrm>
          <a:custGeom>
            <a:avLst/>
            <a:gdLst/>
            <a:ahLst/>
            <a:cxnLst/>
            <a:rect l="l" t="t" r="r" b="b"/>
            <a:pathLst>
              <a:path w="161290" h="59689">
                <a:moveTo>
                  <a:pt x="0" y="0"/>
                </a:moveTo>
                <a:lnTo>
                  <a:pt x="80010" y="59690"/>
                </a:lnTo>
                <a:lnTo>
                  <a:pt x="1612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347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12079" y="24041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19" y="2768600"/>
            <a:ext cx="1270000" cy="15240"/>
          </a:xfrm>
          <a:custGeom>
            <a:avLst/>
            <a:gdLst/>
            <a:ahLst/>
            <a:cxnLst/>
            <a:rect l="l" t="t" r="r" b="b"/>
            <a:pathLst>
              <a:path w="1270000" h="15239">
                <a:moveTo>
                  <a:pt x="0" y="15227"/>
                </a:moveTo>
                <a:lnTo>
                  <a:pt x="1270000" y="15227"/>
                </a:lnTo>
                <a:lnTo>
                  <a:pt x="1270000" y="0"/>
                </a:lnTo>
                <a:lnTo>
                  <a:pt x="0" y="0"/>
                </a:lnTo>
                <a:lnTo>
                  <a:pt x="0" y="15227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800174" y="2203227"/>
            <a:ext cx="13406755" cy="3384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1445895" algn="l"/>
                <a:tab pos="3483610" algn="l"/>
                <a:tab pos="5053965" algn="l"/>
                <a:tab pos="7185659" algn="l"/>
                <a:tab pos="9464675" algn="l"/>
                <a:tab pos="12282170" algn="l"/>
              </a:tabLst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	My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t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r	Health &amp;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ellness	</a:t>
            </a:r>
            <a:r>
              <a:rPr sz="2000" spc="-6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4998700" y="2006612"/>
            <a:ext cx="241300" cy="762000"/>
          </a:xfrm>
          <a:custGeom>
            <a:avLst/>
            <a:gdLst/>
            <a:ahLst/>
            <a:cxnLst/>
            <a:rect l="l" t="t" r="r" b="b"/>
            <a:pathLst>
              <a:path w="241300" h="762000">
                <a:moveTo>
                  <a:pt x="0" y="761987"/>
                </a:moveTo>
                <a:lnTo>
                  <a:pt x="241300" y="761987"/>
                </a:lnTo>
                <a:lnTo>
                  <a:pt x="241300" y="0"/>
                </a:lnTo>
                <a:lnTo>
                  <a:pt x="0" y="0"/>
                </a:lnTo>
                <a:lnTo>
                  <a:pt x="0" y="761987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700" y="2006612"/>
            <a:ext cx="12992100" cy="762000"/>
          </a:xfrm>
          <a:custGeom>
            <a:avLst/>
            <a:gdLst/>
            <a:ahLst/>
            <a:cxnLst/>
            <a:rect l="l" t="t" r="r" b="b"/>
            <a:pathLst>
              <a:path w="12992100" h="762000">
                <a:moveTo>
                  <a:pt x="0" y="761987"/>
                </a:moveTo>
                <a:lnTo>
                  <a:pt x="12992100" y="761987"/>
                </a:lnTo>
                <a:lnTo>
                  <a:pt x="12992100" y="0"/>
                </a:lnTo>
                <a:lnTo>
                  <a:pt x="0" y="0"/>
                </a:lnTo>
                <a:lnTo>
                  <a:pt x="0" y="761987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004800" y="2006612"/>
            <a:ext cx="1993900" cy="762000"/>
          </a:xfrm>
          <a:custGeom>
            <a:avLst/>
            <a:gdLst/>
            <a:ahLst/>
            <a:cxnLst/>
            <a:rect l="l" t="t" r="r" b="b"/>
            <a:pathLst>
              <a:path w="1993900" h="762000">
                <a:moveTo>
                  <a:pt x="0" y="761987"/>
                </a:moveTo>
                <a:lnTo>
                  <a:pt x="1993900" y="761987"/>
                </a:lnTo>
                <a:lnTo>
                  <a:pt x="1993900" y="0"/>
                </a:lnTo>
                <a:lnTo>
                  <a:pt x="0" y="0"/>
                </a:lnTo>
                <a:lnTo>
                  <a:pt x="0" y="761987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6164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19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3004800" y="2222500"/>
            <a:ext cx="1993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26606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0414000" y="2222500"/>
            <a:ext cx="2077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Health &amp;</a:t>
            </a:r>
            <a:r>
              <a:rPr sz="20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8412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140700" y="2209800"/>
            <a:ext cx="1539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5679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5930900" y="2209800"/>
            <a:ext cx="1461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0100" y="2209800"/>
            <a:ext cx="706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457700" y="2209800"/>
            <a:ext cx="761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3581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387600" y="2209800"/>
            <a:ext cx="1367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2000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8849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" y="2407429"/>
            <a:ext cx="13233400" cy="29845"/>
          </a:xfrm>
          <a:custGeom>
            <a:avLst/>
            <a:gdLst/>
            <a:ahLst/>
            <a:cxnLst/>
            <a:rect l="l" t="t" r="r" b="b"/>
            <a:pathLst>
              <a:path w="13233400" h="29844">
                <a:moveTo>
                  <a:pt x="0" y="29764"/>
                </a:moveTo>
                <a:lnTo>
                  <a:pt x="13233096" y="29764"/>
                </a:lnTo>
                <a:lnTo>
                  <a:pt x="13233096" y="0"/>
                </a:lnTo>
                <a:lnTo>
                  <a:pt x="0" y="0"/>
                </a:lnTo>
                <a:lnTo>
                  <a:pt x="0" y="29764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" y="3098875"/>
            <a:ext cx="13233400" cy="9914255"/>
          </a:xfrm>
          <a:custGeom>
            <a:avLst/>
            <a:gdLst/>
            <a:ahLst/>
            <a:cxnLst/>
            <a:rect l="l" t="t" r="r" b="b"/>
            <a:pathLst>
              <a:path w="13233400" h="9914255">
                <a:moveTo>
                  <a:pt x="0" y="9914199"/>
                </a:moveTo>
                <a:lnTo>
                  <a:pt x="13233096" y="9914199"/>
                </a:lnTo>
                <a:lnTo>
                  <a:pt x="13233096" y="0"/>
                </a:lnTo>
                <a:lnTo>
                  <a:pt x="0" y="0"/>
                </a:lnTo>
                <a:lnTo>
                  <a:pt x="0" y="9914199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916614" y="956302"/>
            <a:ext cx="8826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0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700" spc="-6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700" spc="1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6702" y="956302"/>
            <a:ext cx="67373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5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51255" y="981494"/>
            <a:ext cx="244822" cy="2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32721" y="978461"/>
            <a:ext cx="154340" cy="250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8048" y="2076578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234035" cy="463550"/>
          </a:xfrm>
          <a:custGeom>
            <a:avLst/>
            <a:gdLst/>
            <a:ahLst/>
            <a:cxnLst/>
            <a:rect l="l" t="t" r="r" b="b"/>
            <a:pathLst>
              <a:path w="13234035" h="463550">
                <a:moveTo>
                  <a:pt x="0" y="0"/>
                </a:moveTo>
                <a:lnTo>
                  <a:pt x="13233637" y="0"/>
                </a:lnTo>
                <a:lnTo>
                  <a:pt x="13233637" y="463177"/>
                </a:lnTo>
                <a:lnTo>
                  <a:pt x="0" y="463177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6130" y="132408"/>
            <a:ext cx="3875404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08150" algn="l"/>
                <a:tab pos="1878330" algn="l"/>
                <a:tab pos="3192780" algn="l"/>
                <a:tab pos="3362960" algn="l"/>
              </a:tabLst>
            </a:pPr>
            <a:r>
              <a:rPr sz="1200" b="1" spc="-20" dirty="0">
                <a:latin typeface="Segoe UI Semibold"/>
                <a:cs typeface="Segoe UI Semibold"/>
              </a:rPr>
              <a:t>W</a:t>
            </a:r>
            <a:r>
              <a:rPr sz="1200" b="1" dirty="0">
                <a:latin typeface="Segoe UI Semibold"/>
                <a:cs typeface="Segoe UI Semibold"/>
              </a:rPr>
              <a:t>elcom</a:t>
            </a:r>
            <a:r>
              <a:rPr sz="1200" b="1" spc="0" dirty="0">
                <a:latin typeface="Segoe UI Semibold"/>
                <a:cs typeface="Segoe UI Semibold"/>
              </a:rPr>
              <a:t>e</a:t>
            </a:r>
            <a:r>
              <a:rPr sz="1200" b="1" dirty="0">
                <a:latin typeface="Segoe UI Semibold"/>
                <a:cs typeface="Segoe UI Semibold"/>
              </a:rPr>
              <a:t> User</a:t>
            </a:r>
            <a:r>
              <a:rPr sz="1200" b="1" spc="-45" dirty="0">
                <a:latin typeface="Segoe UI Semibold"/>
                <a:cs typeface="Segoe UI Semibold"/>
              </a:rPr>
              <a:t>'</a:t>
            </a:r>
            <a:r>
              <a:rPr sz="1200" b="1" spc="0" dirty="0">
                <a:latin typeface="Segoe UI Semibold"/>
                <a:cs typeface="Segoe UI Semibold"/>
              </a:rPr>
              <a:t>s</a:t>
            </a:r>
            <a:r>
              <a:rPr sz="1200" b="1" dirty="0">
                <a:latin typeface="Segoe UI Semibold"/>
                <a:cs typeface="Segoe UI Semibold"/>
              </a:rPr>
              <a:t> </a:t>
            </a:r>
            <a:r>
              <a:rPr sz="1200" b="1" spc="0" dirty="0">
                <a:latin typeface="Segoe UI Semibold"/>
                <a:cs typeface="Segoe UI Semibold"/>
              </a:rPr>
              <a:t>Name</a:t>
            </a:r>
            <a:r>
              <a:rPr sz="1200" b="1" dirty="0">
                <a:latin typeface="Segoe UI Semibold"/>
                <a:cs typeface="Segoe UI Semibold"/>
              </a:rPr>
              <a:t>	</a:t>
            </a:r>
            <a:r>
              <a:rPr sz="1200" b="1" dirty="0">
                <a:solidFill>
                  <a:srgbClr val="5F5F5F"/>
                </a:solidFill>
                <a:latin typeface="Segoe UI Semibold"/>
                <a:cs typeface="Segoe UI Semibold"/>
              </a:rPr>
              <a:t>|	</a:t>
            </a:r>
            <a:r>
              <a:rPr sz="1200" b="1" dirty="0">
                <a:solidFill>
                  <a:srgbClr val="167ABE"/>
                </a:solidFill>
                <a:latin typeface="Segoe UI Semibold"/>
                <a:cs typeface="Segoe UI Semibold"/>
              </a:rPr>
              <a:t>Accoun</a:t>
            </a:r>
            <a:r>
              <a:rPr sz="120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t</a:t>
            </a:r>
            <a:r>
              <a:rPr sz="1200" b="1" dirty="0">
                <a:solidFill>
                  <a:srgbClr val="167ABE"/>
                </a:solidFill>
                <a:latin typeface="Segoe UI Semibold"/>
                <a:cs typeface="Segoe UI Semibold"/>
              </a:rPr>
              <a:t> Setting</a:t>
            </a:r>
            <a:r>
              <a:rPr sz="120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s</a:t>
            </a:r>
            <a:r>
              <a:rPr sz="1200" b="1" dirty="0">
                <a:solidFill>
                  <a:srgbClr val="167ABE"/>
                </a:solidFill>
                <a:latin typeface="Segoe UI Semibold"/>
                <a:cs typeface="Segoe UI Semibold"/>
              </a:rPr>
              <a:t>	</a:t>
            </a:r>
            <a:r>
              <a:rPr sz="1200" b="1" dirty="0">
                <a:latin typeface="Segoe UI Semibold"/>
                <a:cs typeface="Segoe UI Semibold"/>
              </a:rPr>
              <a:t>|	</a:t>
            </a:r>
            <a:r>
              <a:rPr sz="120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2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6871" y="1256830"/>
            <a:ext cx="66168" cy="6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08497" y="1256830"/>
            <a:ext cx="66168" cy="6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8890" y="1175224"/>
            <a:ext cx="234315" cy="146050"/>
          </a:xfrm>
          <a:custGeom>
            <a:avLst/>
            <a:gdLst/>
            <a:ahLst/>
            <a:cxnLst/>
            <a:rect l="l" t="t" r="r" b="b"/>
            <a:pathLst>
              <a:path w="234314" h="146050">
                <a:moveTo>
                  <a:pt x="233794" y="0"/>
                </a:moveTo>
                <a:lnTo>
                  <a:pt x="0" y="0"/>
                </a:lnTo>
                <a:lnTo>
                  <a:pt x="0" y="145570"/>
                </a:lnTo>
                <a:lnTo>
                  <a:pt x="233794" y="145570"/>
                </a:lnTo>
                <a:lnTo>
                  <a:pt x="233794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72217" y="941429"/>
            <a:ext cx="527685" cy="234315"/>
          </a:xfrm>
          <a:custGeom>
            <a:avLst/>
            <a:gdLst/>
            <a:ahLst/>
            <a:cxnLst/>
            <a:rect l="l" t="t" r="r" b="b"/>
            <a:pathLst>
              <a:path w="527685" h="234315">
                <a:moveTo>
                  <a:pt x="527139" y="0"/>
                </a:moveTo>
                <a:lnTo>
                  <a:pt x="0" y="0"/>
                </a:lnTo>
                <a:lnTo>
                  <a:pt x="0" y="233794"/>
                </a:lnTo>
                <a:lnTo>
                  <a:pt x="527139" y="233794"/>
                </a:lnTo>
                <a:lnTo>
                  <a:pt x="5271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1320" y="795859"/>
            <a:ext cx="290037" cy="406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2142" y="789243"/>
            <a:ext cx="433070" cy="537210"/>
          </a:xfrm>
          <a:custGeom>
            <a:avLst/>
            <a:gdLst/>
            <a:ahLst/>
            <a:cxnLst/>
            <a:rect l="l" t="t" r="r" b="b"/>
            <a:pathLst>
              <a:path w="433070" h="537210">
                <a:moveTo>
                  <a:pt x="31981" y="0"/>
                </a:moveTo>
                <a:lnTo>
                  <a:pt x="15541" y="40885"/>
                </a:lnTo>
                <a:lnTo>
                  <a:pt x="4860" y="87407"/>
                </a:lnTo>
                <a:lnTo>
                  <a:pt x="0" y="137850"/>
                </a:lnTo>
                <a:lnTo>
                  <a:pt x="1021" y="190499"/>
                </a:lnTo>
                <a:lnTo>
                  <a:pt x="7985" y="243637"/>
                </a:lnTo>
                <a:lnTo>
                  <a:pt x="20953" y="295551"/>
                </a:lnTo>
                <a:lnTo>
                  <a:pt x="39935" y="343308"/>
                </a:lnTo>
                <a:lnTo>
                  <a:pt x="64003" y="389044"/>
                </a:lnTo>
                <a:lnTo>
                  <a:pt x="93462" y="432023"/>
                </a:lnTo>
                <a:lnTo>
                  <a:pt x="128619" y="471509"/>
                </a:lnTo>
                <a:lnTo>
                  <a:pt x="169780" y="506768"/>
                </a:lnTo>
                <a:lnTo>
                  <a:pt x="217252" y="537065"/>
                </a:lnTo>
                <a:lnTo>
                  <a:pt x="264713" y="506385"/>
                </a:lnTo>
                <a:lnTo>
                  <a:pt x="305803" y="471019"/>
                </a:lnTo>
                <a:lnTo>
                  <a:pt x="340766" y="431609"/>
                </a:lnTo>
                <a:lnTo>
                  <a:pt x="369847" y="388799"/>
                </a:lnTo>
                <a:lnTo>
                  <a:pt x="393292" y="343232"/>
                </a:lnTo>
                <a:lnTo>
                  <a:pt x="411345" y="295551"/>
                </a:lnTo>
                <a:lnTo>
                  <a:pt x="424696" y="243637"/>
                </a:lnTo>
                <a:lnTo>
                  <a:pt x="431767" y="190499"/>
                </a:lnTo>
                <a:lnTo>
                  <a:pt x="432712" y="137850"/>
                </a:lnTo>
                <a:lnTo>
                  <a:pt x="427683" y="87407"/>
                </a:lnTo>
                <a:lnTo>
                  <a:pt x="417586" y="44112"/>
                </a:lnTo>
                <a:lnTo>
                  <a:pt x="216149" y="44112"/>
                </a:lnTo>
                <a:lnTo>
                  <a:pt x="167212" y="41406"/>
                </a:lnTo>
                <a:lnTo>
                  <a:pt x="120756" y="33221"/>
                </a:lnTo>
                <a:lnTo>
                  <a:pt x="75955" y="19454"/>
                </a:lnTo>
                <a:lnTo>
                  <a:pt x="31981" y="0"/>
                </a:lnTo>
                <a:close/>
              </a:path>
              <a:path w="433070" h="537210">
                <a:moveTo>
                  <a:pt x="400317" y="0"/>
                </a:moveTo>
                <a:lnTo>
                  <a:pt x="356498" y="18988"/>
                </a:lnTo>
                <a:lnTo>
                  <a:pt x="311955" y="32808"/>
                </a:lnTo>
                <a:lnTo>
                  <a:pt x="265551" y="41251"/>
                </a:lnTo>
                <a:lnTo>
                  <a:pt x="216149" y="44112"/>
                </a:lnTo>
                <a:lnTo>
                  <a:pt x="417586" y="44112"/>
                </a:lnTo>
                <a:lnTo>
                  <a:pt x="416834" y="40885"/>
                </a:lnTo>
                <a:lnTo>
                  <a:pt x="400317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11437" y="844383"/>
            <a:ext cx="356870" cy="436880"/>
          </a:xfrm>
          <a:custGeom>
            <a:avLst/>
            <a:gdLst/>
            <a:ahLst/>
            <a:cxnLst/>
            <a:rect l="l" t="t" r="r" b="b"/>
            <a:pathLst>
              <a:path w="356870" h="436880">
                <a:moveTo>
                  <a:pt x="18050" y="0"/>
                </a:moveTo>
                <a:lnTo>
                  <a:pt x="5372" y="42479"/>
                </a:lnTo>
                <a:lnTo>
                  <a:pt x="0" y="88136"/>
                </a:lnTo>
                <a:lnTo>
                  <a:pt x="1296" y="135380"/>
                </a:lnTo>
                <a:lnTo>
                  <a:pt x="8628" y="182624"/>
                </a:lnTo>
                <a:lnTo>
                  <a:pt x="21359" y="228280"/>
                </a:lnTo>
                <a:lnTo>
                  <a:pt x="40609" y="277271"/>
                </a:lnTo>
                <a:lnTo>
                  <a:pt x="64730" y="323244"/>
                </a:lnTo>
                <a:lnTo>
                  <a:pt x="94885" y="365565"/>
                </a:lnTo>
                <a:lnTo>
                  <a:pt x="132239" y="403599"/>
                </a:lnTo>
                <a:lnTo>
                  <a:pt x="177957" y="436710"/>
                </a:lnTo>
                <a:lnTo>
                  <a:pt x="223674" y="403175"/>
                </a:lnTo>
                <a:lnTo>
                  <a:pt x="261029" y="365089"/>
                </a:lnTo>
                <a:lnTo>
                  <a:pt x="291184" y="322927"/>
                </a:lnTo>
                <a:lnTo>
                  <a:pt x="315304" y="277165"/>
                </a:lnTo>
                <a:lnTo>
                  <a:pt x="334555" y="228280"/>
                </a:lnTo>
                <a:lnTo>
                  <a:pt x="347408" y="182624"/>
                </a:lnTo>
                <a:lnTo>
                  <a:pt x="354934" y="135697"/>
                </a:lnTo>
                <a:lnTo>
                  <a:pt x="356390" y="88612"/>
                </a:lnTo>
                <a:lnTo>
                  <a:pt x="350964" y="42903"/>
                </a:lnTo>
                <a:lnTo>
                  <a:pt x="346282" y="27570"/>
                </a:lnTo>
                <a:lnTo>
                  <a:pt x="177957" y="27570"/>
                </a:lnTo>
                <a:lnTo>
                  <a:pt x="156848" y="27173"/>
                </a:lnTo>
                <a:lnTo>
                  <a:pt x="107377" y="22056"/>
                </a:lnTo>
                <a:lnTo>
                  <a:pt x="69744" y="15163"/>
                </a:lnTo>
                <a:lnTo>
                  <a:pt x="46430" y="9029"/>
                </a:lnTo>
                <a:lnTo>
                  <a:pt x="18050" y="0"/>
                </a:lnTo>
                <a:close/>
              </a:path>
              <a:path w="356870" h="436880">
                <a:moveTo>
                  <a:pt x="337863" y="0"/>
                </a:moveTo>
                <a:lnTo>
                  <a:pt x="286169" y="15163"/>
                </a:lnTo>
                <a:lnTo>
                  <a:pt x="248536" y="22056"/>
                </a:lnTo>
                <a:lnTo>
                  <a:pt x="199065" y="27173"/>
                </a:lnTo>
                <a:lnTo>
                  <a:pt x="177957" y="27570"/>
                </a:lnTo>
                <a:lnTo>
                  <a:pt x="346282" y="27570"/>
                </a:lnTo>
                <a:lnTo>
                  <a:pt x="337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31831" y="871952"/>
            <a:ext cx="314960" cy="389890"/>
          </a:xfrm>
          <a:custGeom>
            <a:avLst/>
            <a:gdLst/>
            <a:ahLst/>
            <a:cxnLst/>
            <a:rect l="l" t="t" r="r" b="b"/>
            <a:pathLst>
              <a:path w="314960" h="389890">
                <a:moveTo>
                  <a:pt x="11992" y="0"/>
                </a:moveTo>
                <a:lnTo>
                  <a:pt x="2533" y="39390"/>
                </a:lnTo>
                <a:lnTo>
                  <a:pt x="0" y="81883"/>
                </a:lnTo>
                <a:lnTo>
                  <a:pt x="3463" y="125616"/>
                </a:lnTo>
                <a:lnTo>
                  <a:pt x="11992" y="168728"/>
                </a:lnTo>
                <a:lnTo>
                  <a:pt x="31472" y="228509"/>
                </a:lnTo>
                <a:lnTo>
                  <a:pt x="57993" y="281461"/>
                </a:lnTo>
                <a:lnTo>
                  <a:pt x="89330" y="326579"/>
                </a:lnTo>
                <a:lnTo>
                  <a:pt x="123261" y="362857"/>
                </a:lnTo>
                <a:lnTo>
                  <a:pt x="157562" y="389289"/>
                </a:lnTo>
                <a:lnTo>
                  <a:pt x="191864" y="362857"/>
                </a:lnTo>
                <a:lnTo>
                  <a:pt x="225795" y="326579"/>
                </a:lnTo>
                <a:lnTo>
                  <a:pt x="257132" y="281461"/>
                </a:lnTo>
                <a:lnTo>
                  <a:pt x="283653" y="228509"/>
                </a:lnTo>
                <a:lnTo>
                  <a:pt x="303133" y="168728"/>
                </a:lnTo>
                <a:lnTo>
                  <a:pt x="311197" y="125616"/>
                </a:lnTo>
                <a:lnTo>
                  <a:pt x="314712" y="81883"/>
                </a:lnTo>
                <a:lnTo>
                  <a:pt x="312437" y="39390"/>
                </a:lnTo>
                <a:lnTo>
                  <a:pt x="308082" y="20953"/>
                </a:lnTo>
                <a:lnTo>
                  <a:pt x="157562" y="20953"/>
                </a:lnTo>
                <a:lnTo>
                  <a:pt x="139521" y="20556"/>
                </a:lnTo>
                <a:lnTo>
                  <a:pt x="84777" y="15439"/>
                </a:lnTo>
                <a:lnTo>
                  <a:pt x="30189" y="4738"/>
                </a:lnTo>
                <a:lnTo>
                  <a:pt x="11992" y="0"/>
                </a:lnTo>
                <a:close/>
              </a:path>
              <a:path w="314960" h="389890">
                <a:moveTo>
                  <a:pt x="303133" y="0"/>
                </a:moveTo>
                <a:lnTo>
                  <a:pt x="248389" y="12561"/>
                </a:lnTo>
                <a:lnTo>
                  <a:pt x="193955" y="19436"/>
                </a:lnTo>
                <a:lnTo>
                  <a:pt x="157562" y="20953"/>
                </a:lnTo>
                <a:lnTo>
                  <a:pt x="308082" y="20953"/>
                </a:lnTo>
                <a:lnTo>
                  <a:pt x="30313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1733" y="924886"/>
            <a:ext cx="139065" cy="140335"/>
          </a:xfrm>
          <a:custGeom>
            <a:avLst/>
            <a:gdLst/>
            <a:ahLst/>
            <a:cxnLst/>
            <a:rect l="l" t="t" r="r" b="b"/>
            <a:pathLst>
              <a:path w="139064" h="140334">
                <a:moveTo>
                  <a:pt x="42785" y="0"/>
                </a:moveTo>
                <a:lnTo>
                  <a:pt x="1705" y="28121"/>
                </a:lnTo>
                <a:lnTo>
                  <a:pt x="0" y="42733"/>
                </a:lnTo>
                <a:lnTo>
                  <a:pt x="3773" y="57345"/>
                </a:lnTo>
                <a:lnTo>
                  <a:pt x="42371" y="89327"/>
                </a:lnTo>
                <a:lnTo>
                  <a:pt x="76920" y="92842"/>
                </a:lnTo>
                <a:lnTo>
                  <a:pt x="84691" y="93462"/>
                </a:lnTo>
                <a:lnTo>
                  <a:pt x="92256" y="94496"/>
                </a:lnTo>
                <a:lnTo>
                  <a:pt x="99717" y="95943"/>
                </a:lnTo>
                <a:lnTo>
                  <a:pt x="104128" y="98149"/>
                </a:lnTo>
                <a:lnTo>
                  <a:pt x="105231" y="100355"/>
                </a:lnTo>
                <a:lnTo>
                  <a:pt x="108539" y="105869"/>
                </a:lnTo>
                <a:lnTo>
                  <a:pt x="105231" y="111383"/>
                </a:lnTo>
                <a:lnTo>
                  <a:pt x="99717" y="112485"/>
                </a:lnTo>
                <a:lnTo>
                  <a:pt x="99545" y="120515"/>
                </a:lnTo>
                <a:lnTo>
                  <a:pt x="99166" y="129579"/>
                </a:lnTo>
                <a:lnTo>
                  <a:pt x="98614" y="140055"/>
                </a:lnTo>
                <a:lnTo>
                  <a:pt x="123996" y="136885"/>
                </a:lnTo>
                <a:lnTo>
                  <a:pt x="136247" y="131233"/>
                </a:lnTo>
                <a:lnTo>
                  <a:pt x="138780" y="118964"/>
                </a:lnTo>
                <a:lnTo>
                  <a:pt x="135007" y="95943"/>
                </a:lnTo>
                <a:lnTo>
                  <a:pt x="100458" y="66995"/>
                </a:lnTo>
                <a:lnTo>
                  <a:pt x="65410" y="62859"/>
                </a:lnTo>
                <a:lnTo>
                  <a:pt x="47885" y="59551"/>
                </a:lnTo>
                <a:lnTo>
                  <a:pt x="40166" y="57345"/>
                </a:lnTo>
                <a:lnTo>
                  <a:pt x="29138" y="52934"/>
                </a:lnTo>
                <a:lnTo>
                  <a:pt x="26932" y="45214"/>
                </a:lnTo>
                <a:lnTo>
                  <a:pt x="25829" y="41906"/>
                </a:lnTo>
                <a:lnTo>
                  <a:pt x="26932" y="35289"/>
                </a:lnTo>
                <a:lnTo>
                  <a:pt x="30240" y="34186"/>
                </a:lnTo>
                <a:lnTo>
                  <a:pt x="35754" y="31981"/>
                </a:lnTo>
                <a:lnTo>
                  <a:pt x="61119" y="31981"/>
                </a:lnTo>
                <a:lnTo>
                  <a:pt x="50091" y="26467"/>
                </a:lnTo>
                <a:lnTo>
                  <a:pt x="44577" y="24261"/>
                </a:lnTo>
                <a:lnTo>
                  <a:pt x="48988" y="23158"/>
                </a:lnTo>
                <a:lnTo>
                  <a:pt x="75455" y="23158"/>
                </a:lnTo>
                <a:lnTo>
                  <a:pt x="78764" y="22056"/>
                </a:lnTo>
                <a:lnTo>
                  <a:pt x="79867" y="22056"/>
                </a:lnTo>
                <a:lnTo>
                  <a:pt x="80969" y="20953"/>
                </a:lnTo>
                <a:lnTo>
                  <a:pt x="79867" y="19850"/>
                </a:lnTo>
                <a:lnTo>
                  <a:pt x="78764" y="17644"/>
                </a:lnTo>
                <a:lnTo>
                  <a:pt x="76558" y="16542"/>
                </a:lnTo>
                <a:lnTo>
                  <a:pt x="75455" y="15439"/>
                </a:lnTo>
                <a:lnTo>
                  <a:pt x="72147" y="11028"/>
                </a:lnTo>
                <a:lnTo>
                  <a:pt x="69941" y="6616"/>
                </a:lnTo>
                <a:lnTo>
                  <a:pt x="64427" y="4411"/>
                </a:lnTo>
                <a:lnTo>
                  <a:pt x="53968" y="1171"/>
                </a:lnTo>
                <a:lnTo>
                  <a:pt x="42785" y="0"/>
                </a:lnTo>
                <a:close/>
              </a:path>
              <a:path w="139064" h="140334">
                <a:moveTo>
                  <a:pt x="61119" y="31981"/>
                </a:moveTo>
                <a:lnTo>
                  <a:pt x="35754" y="31981"/>
                </a:lnTo>
                <a:lnTo>
                  <a:pt x="42371" y="37495"/>
                </a:lnTo>
                <a:lnTo>
                  <a:pt x="51194" y="38598"/>
                </a:lnTo>
                <a:lnTo>
                  <a:pt x="56708" y="39700"/>
                </a:lnTo>
                <a:lnTo>
                  <a:pt x="62222" y="39700"/>
                </a:lnTo>
                <a:lnTo>
                  <a:pt x="65530" y="38598"/>
                </a:lnTo>
                <a:lnTo>
                  <a:pt x="67736" y="37495"/>
                </a:lnTo>
                <a:lnTo>
                  <a:pt x="69941" y="37495"/>
                </a:lnTo>
                <a:lnTo>
                  <a:pt x="69941" y="35289"/>
                </a:lnTo>
                <a:lnTo>
                  <a:pt x="67736" y="34186"/>
                </a:lnTo>
                <a:lnTo>
                  <a:pt x="66633" y="34186"/>
                </a:lnTo>
                <a:lnTo>
                  <a:pt x="64427" y="33084"/>
                </a:lnTo>
                <a:lnTo>
                  <a:pt x="61119" y="31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68441" y="1021934"/>
            <a:ext cx="38100" cy="50165"/>
          </a:xfrm>
          <a:custGeom>
            <a:avLst/>
            <a:gdLst/>
            <a:ahLst/>
            <a:cxnLst/>
            <a:rect l="l" t="t" r="r" b="b"/>
            <a:pathLst>
              <a:path w="38100" h="50165">
                <a:moveTo>
                  <a:pt x="12130" y="0"/>
                </a:moveTo>
                <a:lnTo>
                  <a:pt x="7719" y="1102"/>
                </a:lnTo>
                <a:lnTo>
                  <a:pt x="7719" y="5514"/>
                </a:lnTo>
                <a:lnTo>
                  <a:pt x="2205" y="7719"/>
                </a:lnTo>
                <a:lnTo>
                  <a:pt x="2205" y="9925"/>
                </a:lnTo>
                <a:lnTo>
                  <a:pt x="0" y="11028"/>
                </a:lnTo>
                <a:lnTo>
                  <a:pt x="1102" y="13233"/>
                </a:lnTo>
                <a:lnTo>
                  <a:pt x="4549" y="21539"/>
                </a:lnTo>
                <a:lnTo>
                  <a:pt x="7995" y="30051"/>
                </a:lnTo>
                <a:lnTo>
                  <a:pt x="11028" y="38977"/>
                </a:lnTo>
                <a:lnTo>
                  <a:pt x="13233" y="48523"/>
                </a:lnTo>
                <a:lnTo>
                  <a:pt x="27570" y="48523"/>
                </a:lnTo>
                <a:lnTo>
                  <a:pt x="37495" y="49626"/>
                </a:lnTo>
                <a:lnTo>
                  <a:pt x="37495" y="3308"/>
                </a:lnTo>
                <a:lnTo>
                  <a:pt x="31981" y="2205"/>
                </a:lnTo>
                <a:lnTo>
                  <a:pt x="23158" y="1102"/>
                </a:lnTo>
                <a:lnTo>
                  <a:pt x="12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9693" y="1045093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5">
                <a:moveTo>
                  <a:pt x="15439" y="0"/>
                </a:moveTo>
                <a:lnTo>
                  <a:pt x="7719" y="2205"/>
                </a:lnTo>
                <a:lnTo>
                  <a:pt x="1102" y="9925"/>
                </a:lnTo>
                <a:lnTo>
                  <a:pt x="0" y="19850"/>
                </a:lnTo>
                <a:lnTo>
                  <a:pt x="777" y="30947"/>
                </a:lnTo>
                <a:lnTo>
                  <a:pt x="38598" y="53348"/>
                </a:lnTo>
                <a:lnTo>
                  <a:pt x="54037" y="55140"/>
                </a:lnTo>
                <a:lnTo>
                  <a:pt x="58448" y="55140"/>
                </a:lnTo>
                <a:lnTo>
                  <a:pt x="62859" y="57345"/>
                </a:lnTo>
                <a:lnTo>
                  <a:pt x="63962" y="58448"/>
                </a:lnTo>
                <a:lnTo>
                  <a:pt x="63962" y="62859"/>
                </a:lnTo>
                <a:lnTo>
                  <a:pt x="61756" y="65065"/>
                </a:lnTo>
                <a:lnTo>
                  <a:pt x="58448" y="66168"/>
                </a:lnTo>
                <a:lnTo>
                  <a:pt x="57345" y="88224"/>
                </a:lnTo>
                <a:lnTo>
                  <a:pt x="66168" y="88224"/>
                </a:lnTo>
                <a:lnTo>
                  <a:pt x="73887" y="83813"/>
                </a:lnTo>
                <a:lnTo>
                  <a:pt x="80504" y="79401"/>
                </a:lnTo>
                <a:lnTo>
                  <a:pt x="84915" y="74990"/>
                </a:lnTo>
                <a:lnTo>
                  <a:pt x="86018" y="68373"/>
                </a:lnTo>
                <a:lnTo>
                  <a:pt x="88224" y="60654"/>
                </a:lnTo>
                <a:lnTo>
                  <a:pt x="56225" y="32877"/>
                </a:lnTo>
                <a:lnTo>
                  <a:pt x="35927" y="30947"/>
                </a:lnTo>
                <a:lnTo>
                  <a:pt x="25364" y="29775"/>
                </a:lnTo>
                <a:lnTo>
                  <a:pt x="23158" y="29775"/>
                </a:lnTo>
                <a:lnTo>
                  <a:pt x="20953" y="27570"/>
                </a:lnTo>
                <a:lnTo>
                  <a:pt x="20953" y="23158"/>
                </a:lnTo>
                <a:lnTo>
                  <a:pt x="24261" y="22056"/>
                </a:lnTo>
                <a:lnTo>
                  <a:pt x="23158" y="16542"/>
                </a:lnTo>
                <a:lnTo>
                  <a:pt x="20953" y="12130"/>
                </a:lnTo>
                <a:lnTo>
                  <a:pt x="19850" y="8822"/>
                </a:lnTo>
                <a:lnTo>
                  <a:pt x="17644" y="3308"/>
                </a:lnTo>
                <a:lnTo>
                  <a:pt x="15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4983" y="1101336"/>
            <a:ext cx="20320" cy="41910"/>
          </a:xfrm>
          <a:custGeom>
            <a:avLst/>
            <a:gdLst/>
            <a:ahLst/>
            <a:cxnLst/>
            <a:rect l="l" t="t" r="r" b="b"/>
            <a:pathLst>
              <a:path w="20319" h="41909">
                <a:moveTo>
                  <a:pt x="0" y="0"/>
                </a:moveTo>
                <a:lnTo>
                  <a:pt x="0" y="33084"/>
                </a:lnTo>
                <a:lnTo>
                  <a:pt x="19850" y="41906"/>
                </a:lnTo>
                <a:lnTo>
                  <a:pt x="19850" y="3308"/>
                </a:lnTo>
                <a:lnTo>
                  <a:pt x="12130" y="2205"/>
                </a:lnTo>
                <a:lnTo>
                  <a:pt x="7719" y="22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8740" y="1113467"/>
            <a:ext cx="67310" cy="81915"/>
          </a:xfrm>
          <a:custGeom>
            <a:avLst/>
            <a:gdLst/>
            <a:ahLst/>
            <a:cxnLst/>
            <a:rect l="l" t="t" r="r" b="b"/>
            <a:pathLst>
              <a:path w="67310" h="81915">
                <a:moveTo>
                  <a:pt x="20729" y="0"/>
                </a:moveTo>
                <a:lnTo>
                  <a:pt x="14112" y="1102"/>
                </a:lnTo>
                <a:lnTo>
                  <a:pt x="10804" y="3308"/>
                </a:lnTo>
                <a:lnTo>
                  <a:pt x="8598" y="5514"/>
                </a:lnTo>
                <a:lnTo>
                  <a:pt x="4187" y="8822"/>
                </a:lnTo>
                <a:lnTo>
                  <a:pt x="1981" y="13233"/>
                </a:lnTo>
                <a:lnTo>
                  <a:pt x="0" y="22383"/>
                </a:lnTo>
                <a:lnTo>
                  <a:pt x="1843" y="31016"/>
                </a:lnTo>
                <a:lnTo>
                  <a:pt x="6789" y="38201"/>
                </a:lnTo>
                <a:lnTo>
                  <a:pt x="14112" y="43009"/>
                </a:lnTo>
                <a:lnTo>
                  <a:pt x="19626" y="45214"/>
                </a:lnTo>
                <a:lnTo>
                  <a:pt x="27346" y="48523"/>
                </a:lnTo>
                <a:lnTo>
                  <a:pt x="38374" y="52934"/>
                </a:lnTo>
                <a:lnTo>
                  <a:pt x="49402" y="59551"/>
                </a:lnTo>
                <a:lnTo>
                  <a:pt x="50504" y="62859"/>
                </a:lnTo>
                <a:lnTo>
                  <a:pt x="50504" y="65065"/>
                </a:lnTo>
                <a:lnTo>
                  <a:pt x="48299" y="66168"/>
                </a:lnTo>
                <a:lnTo>
                  <a:pt x="48299" y="81607"/>
                </a:lnTo>
                <a:lnTo>
                  <a:pt x="54916" y="80504"/>
                </a:lnTo>
                <a:lnTo>
                  <a:pt x="59327" y="76093"/>
                </a:lnTo>
                <a:lnTo>
                  <a:pt x="63738" y="72785"/>
                </a:lnTo>
                <a:lnTo>
                  <a:pt x="67046" y="67270"/>
                </a:lnTo>
                <a:lnTo>
                  <a:pt x="67046" y="59551"/>
                </a:lnTo>
                <a:lnTo>
                  <a:pt x="36719" y="30051"/>
                </a:lnTo>
                <a:lnTo>
                  <a:pt x="21832" y="24261"/>
                </a:lnTo>
                <a:lnTo>
                  <a:pt x="20729" y="23158"/>
                </a:lnTo>
                <a:lnTo>
                  <a:pt x="19626" y="20953"/>
                </a:lnTo>
                <a:lnTo>
                  <a:pt x="19626" y="18747"/>
                </a:lnTo>
                <a:lnTo>
                  <a:pt x="20729" y="17644"/>
                </a:lnTo>
                <a:lnTo>
                  <a:pt x="20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84983" y="1167503"/>
            <a:ext cx="17780" cy="67310"/>
          </a:xfrm>
          <a:custGeom>
            <a:avLst/>
            <a:gdLst/>
            <a:ahLst/>
            <a:cxnLst/>
            <a:rect l="l" t="t" r="r" b="b"/>
            <a:pathLst>
              <a:path w="17780" h="67309">
                <a:moveTo>
                  <a:pt x="0" y="0"/>
                </a:moveTo>
                <a:lnTo>
                  <a:pt x="17" y="23279"/>
                </a:lnTo>
                <a:lnTo>
                  <a:pt x="137" y="37357"/>
                </a:lnTo>
                <a:lnTo>
                  <a:pt x="465" y="47920"/>
                </a:lnTo>
                <a:lnTo>
                  <a:pt x="1102" y="60654"/>
                </a:lnTo>
                <a:lnTo>
                  <a:pt x="1102" y="65065"/>
                </a:lnTo>
                <a:lnTo>
                  <a:pt x="4411" y="66168"/>
                </a:lnTo>
                <a:lnTo>
                  <a:pt x="8822" y="67270"/>
                </a:lnTo>
                <a:lnTo>
                  <a:pt x="14336" y="67270"/>
                </a:lnTo>
                <a:lnTo>
                  <a:pt x="15439" y="63962"/>
                </a:lnTo>
                <a:lnTo>
                  <a:pt x="16542" y="61756"/>
                </a:lnTo>
                <a:lnTo>
                  <a:pt x="16714" y="53210"/>
                </a:lnTo>
                <a:lnTo>
                  <a:pt x="17152" y="37357"/>
                </a:lnTo>
                <a:lnTo>
                  <a:pt x="17472" y="24537"/>
                </a:lnTo>
                <a:lnTo>
                  <a:pt x="17644" y="11028"/>
                </a:lnTo>
                <a:lnTo>
                  <a:pt x="17644" y="9925"/>
                </a:lnTo>
                <a:lnTo>
                  <a:pt x="14336" y="6616"/>
                </a:lnTo>
                <a:lnTo>
                  <a:pt x="9925" y="4411"/>
                </a:lnTo>
                <a:lnTo>
                  <a:pt x="8822" y="3308"/>
                </a:lnTo>
                <a:lnTo>
                  <a:pt x="6616" y="22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5058" y="910551"/>
            <a:ext cx="78740" cy="76200"/>
          </a:xfrm>
          <a:custGeom>
            <a:avLst/>
            <a:gdLst/>
            <a:ahLst/>
            <a:cxnLst/>
            <a:rect l="l" t="t" r="r" b="b"/>
            <a:pathLst>
              <a:path w="78739" h="76200">
                <a:moveTo>
                  <a:pt x="5514" y="44112"/>
                </a:moveTo>
                <a:lnTo>
                  <a:pt x="6616" y="45214"/>
                </a:lnTo>
                <a:lnTo>
                  <a:pt x="11028" y="47420"/>
                </a:lnTo>
                <a:lnTo>
                  <a:pt x="12130" y="48523"/>
                </a:lnTo>
                <a:lnTo>
                  <a:pt x="12130" y="50728"/>
                </a:lnTo>
                <a:lnTo>
                  <a:pt x="9925" y="56242"/>
                </a:lnTo>
                <a:lnTo>
                  <a:pt x="0" y="57345"/>
                </a:lnTo>
                <a:lnTo>
                  <a:pt x="0" y="71682"/>
                </a:lnTo>
                <a:lnTo>
                  <a:pt x="7995" y="72991"/>
                </a:lnTo>
                <a:lnTo>
                  <a:pt x="26053" y="74783"/>
                </a:lnTo>
                <a:lnTo>
                  <a:pt x="35289" y="76093"/>
                </a:lnTo>
                <a:lnTo>
                  <a:pt x="37495" y="73887"/>
                </a:lnTo>
                <a:lnTo>
                  <a:pt x="38598" y="71682"/>
                </a:lnTo>
                <a:lnTo>
                  <a:pt x="41906" y="66168"/>
                </a:lnTo>
                <a:lnTo>
                  <a:pt x="47420" y="62859"/>
                </a:lnTo>
                <a:lnTo>
                  <a:pt x="51831" y="58448"/>
                </a:lnTo>
                <a:lnTo>
                  <a:pt x="56311" y="53675"/>
                </a:lnTo>
                <a:lnTo>
                  <a:pt x="58333" y="51831"/>
                </a:lnTo>
                <a:lnTo>
                  <a:pt x="30878" y="51831"/>
                </a:lnTo>
                <a:lnTo>
                  <a:pt x="24589" y="48919"/>
                </a:lnTo>
                <a:lnTo>
                  <a:pt x="18609" y="46731"/>
                </a:lnTo>
                <a:lnTo>
                  <a:pt x="12423" y="45163"/>
                </a:lnTo>
                <a:lnTo>
                  <a:pt x="5514" y="44112"/>
                </a:lnTo>
                <a:close/>
              </a:path>
              <a:path w="78739" h="76200">
                <a:moveTo>
                  <a:pt x="8822" y="0"/>
                </a:moveTo>
                <a:lnTo>
                  <a:pt x="7719" y="0"/>
                </a:lnTo>
                <a:lnTo>
                  <a:pt x="4411" y="1102"/>
                </a:lnTo>
                <a:lnTo>
                  <a:pt x="3308" y="3308"/>
                </a:lnTo>
                <a:lnTo>
                  <a:pt x="1102" y="6616"/>
                </a:lnTo>
                <a:lnTo>
                  <a:pt x="2205" y="14336"/>
                </a:lnTo>
                <a:lnTo>
                  <a:pt x="7719" y="16542"/>
                </a:lnTo>
                <a:lnTo>
                  <a:pt x="9925" y="18747"/>
                </a:lnTo>
                <a:lnTo>
                  <a:pt x="13233" y="20953"/>
                </a:lnTo>
                <a:lnTo>
                  <a:pt x="15439" y="24261"/>
                </a:lnTo>
                <a:lnTo>
                  <a:pt x="16542" y="26467"/>
                </a:lnTo>
                <a:lnTo>
                  <a:pt x="20953" y="30878"/>
                </a:lnTo>
                <a:lnTo>
                  <a:pt x="22056" y="34186"/>
                </a:lnTo>
                <a:lnTo>
                  <a:pt x="24261" y="36392"/>
                </a:lnTo>
                <a:lnTo>
                  <a:pt x="22056" y="38598"/>
                </a:lnTo>
                <a:lnTo>
                  <a:pt x="19850" y="39700"/>
                </a:lnTo>
                <a:lnTo>
                  <a:pt x="16542" y="39700"/>
                </a:lnTo>
                <a:lnTo>
                  <a:pt x="11028" y="40803"/>
                </a:lnTo>
                <a:lnTo>
                  <a:pt x="3308" y="40803"/>
                </a:lnTo>
                <a:lnTo>
                  <a:pt x="19850" y="43009"/>
                </a:lnTo>
                <a:lnTo>
                  <a:pt x="25364" y="44112"/>
                </a:lnTo>
                <a:lnTo>
                  <a:pt x="28672" y="45214"/>
                </a:lnTo>
                <a:lnTo>
                  <a:pt x="30878" y="47420"/>
                </a:lnTo>
                <a:lnTo>
                  <a:pt x="30878" y="48523"/>
                </a:lnTo>
                <a:lnTo>
                  <a:pt x="31981" y="50728"/>
                </a:lnTo>
                <a:lnTo>
                  <a:pt x="30878" y="51831"/>
                </a:lnTo>
                <a:lnTo>
                  <a:pt x="58333" y="51831"/>
                </a:lnTo>
                <a:lnTo>
                  <a:pt x="61205" y="49212"/>
                </a:lnTo>
                <a:lnTo>
                  <a:pt x="66099" y="44956"/>
                </a:lnTo>
                <a:lnTo>
                  <a:pt x="70579" y="40803"/>
                </a:lnTo>
                <a:lnTo>
                  <a:pt x="72785" y="37495"/>
                </a:lnTo>
                <a:lnTo>
                  <a:pt x="74990" y="37495"/>
                </a:lnTo>
                <a:lnTo>
                  <a:pt x="75266" y="36392"/>
                </a:lnTo>
                <a:lnTo>
                  <a:pt x="36392" y="36392"/>
                </a:lnTo>
                <a:lnTo>
                  <a:pt x="35289" y="35289"/>
                </a:lnTo>
                <a:lnTo>
                  <a:pt x="34186" y="30878"/>
                </a:lnTo>
                <a:lnTo>
                  <a:pt x="35289" y="20953"/>
                </a:lnTo>
                <a:lnTo>
                  <a:pt x="34186" y="14336"/>
                </a:lnTo>
                <a:lnTo>
                  <a:pt x="34186" y="11028"/>
                </a:lnTo>
                <a:lnTo>
                  <a:pt x="31981" y="9925"/>
                </a:lnTo>
                <a:lnTo>
                  <a:pt x="22056" y="8822"/>
                </a:lnTo>
                <a:lnTo>
                  <a:pt x="8822" y="0"/>
                </a:lnTo>
                <a:close/>
              </a:path>
              <a:path w="78739" h="76200">
                <a:moveTo>
                  <a:pt x="67270" y="17644"/>
                </a:moveTo>
                <a:lnTo>
                  <a:pt x="62859" y="19850"/>
                </a:lnTo>
                <a:lnTo>
                  <a:pt x="56587" y="23210"/>
                </a:lnTo>
                <a:lnTo>
                  <a:pt x="50728" y="27707"/>
                </a:lnTo>
                <a:lnTo>
                  <a:pt x="44870" y="32412"/>
                </a:lnTo>
                <a:lnTo>
                  <a:pt x="38598" y="36392"/>
                </a:lnTo>
                <a:lnTo>
                  <a:pt x="75266" y="36392"/>
                </a:lnTo>
                <a:lnTo>
                  <a:pt x="78299" y="24261"/>
                </a:lnTo>
                <a:lnTo>
                  <a:pt x="67270" y="17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58516" y="932606"/>
            <a:ext cx="19050" cy="50800"/>
          </a:xfrm>
          <a:custGeom>
            <a:avLst/>
            <a:gdLst/>
            <a:ahLst/>
            <a:cxnLst/>
            <a:rect l="l" t="t" r="r" b="b"/>
            <a:pathLst>
              <a:path w="19050" h="50800">
                <a:moveTo>
                  <a:pt x="15439" y="1102"/>
                </a:moveTo>
                <a:lnTo>
                  <a:pt x="2205" y="1102"/>
                </a:lnTo>
                <a:lnTo>
                  <a:pt x="4411" y="2205"/>
                </a:lnTo>
                <a:lnTo>
                  <a:pt x="6840" y="18092"/>
                </a:lnTo>
                <a:lnTo>
                  <a:pt x="8960" y="44112"/>
                </a:lnTo>
                <a:lnTo>
                  <a:pt x="10459" y="50280"/>
                </a:lnTo>
                <a:lnTo>
                  <a:pt x="11028" y="6616"/>
                </a:lnTo>
                <a:lnTo>
                  <a:pt x="11028" y="4411"/>
                </a:lnTo>
                <a:lnTo>
                  <a:pt x="14336" y="4411"/>
                </a:lnTo>
                <a:lnTo>
                  <a:pt x="16542" y="3308"/>
                </a:lnTo>
                <a:lnTo>
                  <a:pt x="17644" y="3308"/>
                </a:lnTo>
                <a:lnTo>
                  <a:pt x="15439" y="1102"/>
                </a:lnTo>
                <a:close/>
              </a:path>
              <a:path w="19050" h="50800">
                <a:moveTo>
                  <a:pt x="18747" y="2205"/>
                </a:moveTo>
                <a:lnTo>
                  <a:pt x="17644" y="3308"/>
                </a:lnTo>
                <a:lnTo>
                  <a:pt x="18747" y="4411"/>
                </a:lnTo>
                <a:lnTo>
                  <a:pt x="18747" y="2205"/>
                </a:lnTo>
                <a:close/>
              </a:path>
              <a:path w="19050" h="50800">
                <a:moveTo>
                  <a:pt x="14336" y="0"/>
                </a:moveTo>
                <a:lnTo>
                  <a:pt x="0" y="0"/>
                </a:lnTo>
                <a:lnTo>
                  <a:pt x="1102" y="2205"/>
                </a:lnTo>
                <a:lnTo>
                  <a:pt x="2205" y="1102"/>
                </a:lnTo>
                <a:lnTo>
                  <a:pt x="15439" y="1102"/>
                </a:lnTo>
                <a:lnTo>
                  <a:pt x="14336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6161" y="1096925"/>
            <a:ext cx="101457" cy="86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67338" y="1188457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5" h="36830">
                <a:moveTo>
                  <a:pt x="14336" y="0"/>
                </a:moveTo>
                <a:lnTo>
                  <a:pt x="12130" y="1102"/>
                </a:lnTo>
                <a:lnTo>
                  <a:pt x="6616" y="6616"/>
                </a:lnTo>
                <a:lnTo>
                  <a:pt x="2205" y="12130"/>
                </a:lnTo>
                <a:lnTo>
                  <a:pt x="0" y="27570"/>
                </a:lnTo>
                <a:lnTo>
                  <a:pt x="2205" y="28672"/>
                </a:lnTo>
                <a:lnTo>
                  <a:pt x="4411" y="33084"/>
                </a:lnTo>
                <a:lnTo>
                  <a:pt x="5514" y="36392"/>
                </a:lnTo>
                <a:lnTo>
                  <a:pt x="9925" y="36392"/>
                </a:lnTo>
                <a:lnTo>
                  <a:pt x="11028" y="33084"/>
                </a:lnTo>
                <a:lnTo>
                  <a:pt x="12130" y="30878"/>
                </a:lnTo>
                <a:lnTo>
                  <a:pt x="11028" y="28672"/>
                </a:lnTo>
                <a:lnTo>
                  <a:pt x="11028" y="23158"/>
                </a:lnTo>
                <a:lnTo>
                  <a:pt x="12130" y="18747"/>
                </a:lnTo>
                <a:lnTo>
                  <a:pt x="14336" y="16542"/>
                </a:lnTo>
                <a:lnTo>
                  <a:pt x="14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9358" y="949149"/>
            <a:ext cx="288290" cy="374015"/>
          </a:xfrm>
          <a:custGeom>
            <a:avLst/>
            <a:gdLst/>
            <a:ahLst/>
            <a:cxnLst/>
            <a:rect l="l" t="t" r="r" b="b"/>
            <a:pathLst>
              <a:path w="288290" h="374015">
                <a:moveTo>
                  <a:pt x="287831" y="245925"/>
                </a:moveTo>
                <a:lnTo>
                  <a:pt x="273495" y="245925"/>
                </a:lnTo>
                <a:lnTo>
                  <a:pt x="271272" y="265930"/>
                </a:lnTo>
                <a:lnTo>
                  <a:pt x="266464" y="288520"/>
                </a:lnTo>
                <a:lnTo>
                  <a:pt x="240411" y="335252"/>
                </a:lnTo>
                <a:lnTo>
                  <a:pt x="208429" y="356205"/>
                </a:lnTo>
                <a:lnTo>
                  <a:pt x="176448" y="360616"/>
                </a:lnTo>
                <a:lnTo>
                  <a:pt x="0" y="360616"/>
                </a:lnTo>
                <a:lnTo>
                  <a:pt x="0" y="373850"/>
                </a:lnTo>
                <a:lnTo>
                  <a:pt x="284523" y="373850"/>
                </a:lnTo>
                <a:lnTo>
                  <a:pt x="287831" y="245925"/>
                </a:lnTo>
                <a:close/>
              </a:path>
              <a:path w="288290" h="374015">
                <a:moveTo>
                  <a:pt x="267981" y="0"/>
                </a:moveTo>
                <a:lnTo>
                  <a:pt x="0" y="0"/>
                </a:lnTo>
                <a:lnTo>
                  <a:pt x="0" y="13233"/>
                </a:lnTo>
                <a:lnTo>
                  <a:pt x="44112" y="13233"/>
                </a:lnTo>
                <a:lnTo>
                  <a:pt x="44112" y="360616"/>
                </a:lnTo>
                <a:lnTo>
                  <a:pt x="95943" y="360616"/>
                </a:lnTo>
                <a:lnTo>
                  <a:pt x="95943" y="189682"/>
                </a:lnTo>
                <a:lnTo>
                  <a:pt x="194093" y="189682"/>
                </a:lnTo>
                <a:lnTo>
                  <a:pt x="194093" y="175345"/>
                </a:lnTo>
                <a:lnTo>
                  <a:pt x="97046" y="175345"/>
                </a:lnTo>
                <a:lnTo>
                  <a:pt x="97046" y="15439"/>
                </a:lnTo>
                <a:lnTo>
                  <a:pt x="268418" y="15439"/>
                </a:lnTo>
                <a:lnTo>
                  <a:pt x="267981" y="0"/>
                </a:lnTo>
                <a:close/>
              </a:path>
              <a:path w="288290" h="374015">
                <a:moveTo>
                  <a:pt x="194093" y="189682"/>
                </a:moveTo>
                <a:lnTo>
                  <a:pt x="125719" y="189682"/>
                </a:lnTo>
                <a:lnTo>
                  <a:pt x="153720" y="193628"/>
                </a:lnTo>
                <a:lnTo>
                  <a:pt x="170245" y="204707"/>
                </a:lnTo>
                <a:lnTo>
                  <a:pt x="178292" y="224265"/>
                </a:lnTo>
                <a:lnTo>
                  <a:pt x="180859" y="253644"/>
                </a:lnTo>
                <a:lnTo>
                  <a:pt x="180859" y="274597"/>
                </a:lnTo>
                <a:lnTo>
                  <a:pt x="194093" y="274597"/>
                </a:lnTo>
                <a:lnTo>
                  <a:pt x="194093" y="189682"/>
                </a:lnTo>
                <a:close/>
              </a:path>
              <a:path w="288290" h="374015">
                <a:moveTo>
                  <a:pt x="194093" y="97046"/>
                </a:moveTo>
                <a:lnTo>
                  <a:pt x="180859" y="97046"/>
                </a:lnTo>
                <a:lnTo>
                  <a:pt x="180859" y="112485"/>
                </a:lnTo>
                <a:lnTo>
                  <a:pt x="176913" y="144019"/>
                </a:lnTo>
                <a:lnTo>
                  <a:pt x="166661" y="162939"/>
                </a:lnTo>
                <a:lnTo>
                  <a:pt x="149998" y="172347"/>
                </a:lnTo>
                <a:lnTo>
                  <a:pt x="126822" y="175345"/>
                </a:lnTo>
                <a:lnTo>
                  <a:pt x="194093" y="175345"/>
                </a:lnTo>
                <a:lnTo>
                  <a:pt x="194093" y="97046"/>
                </a:lnTo>
                <a:close/>
              </a:path>
              <a:path w="288290" h="374015">
                <a:moveTo>
                  <a:pt x="268418" y="15439"/>
                </a:moveTo>
                <a:lnTo>
                  <a:pt x="162112" y="15439"/>
                </a:lnTo>
                <a:lnTo>
                  <a:pt x="181962" y="15938"/>
                </a:lnTo>
                <a:lnTo>
                  <a:pt x="200158" y="18609"/>
                </a:lnTo>
                <a:lnTo>
                  <a:pt x="243805" y="55174"/>
                </a:lnTo>
                <a:lnTo>
                  <a:pt x="256246" y="95495"/>
                </a:lnTo>
                <a:lnTo>
                  <a:pt x="259158" y="116897"/>
                </a:lnTo>
                <a:lnTo>
                  <a:pt x="271289" y="116897"/>
                </a:lnTo>
                <a:lnTo>
                  <a:pt x="268418" y="1543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38" y="1068251"/>
            <a:ext cx="248285" cy="255904"/>
          </a:xfrm>
          <a:custGeom>
            <a:avLst/>
            <a:gdLst/>
            <a:ahLst/>
            <a:cxnLst/>
            <a:rect l="l" t="t" r="r" b="b"/>
            <a:pathLst>
              <a:path w="248284" h="255905">
                <a:moveTo>
                  <a:pt x="94841" y="242616"/>
                </a:moveTo>
                <a:lnTo>
                  <a:pt x="0" y="242616"/>
                </a:lnTo>
                <a:lnTo>
                  <a:pt x="0" y="255850"/>
                </a:lnTo>
                <a:lnTo>
                  <a:pt x="94841" y="255850"/>
                </a:lnTo>
                <a:lnTo>
                  <a:pt x="94841" y="242616"/>
                </a:lnTo>
                <a:close/>
              </a:path>
              <a:path w="248284" h="255905">
                <a:moveTo>
                  <a:pt x="248130" y="242616"/>
                </a:moveTo>
                <a:lnTo>
                  <a:pt x="116897" y="242616"/>
                </a:lnTo>
                <a:lnTo>
                  <a:pt x="116897" y="255850"/>
                </a:lnTo>
                <a:lnTo>
                  <a:pt x="248130" y="255850"/>
                </a:lnTo>
                <a:lnTo>
                  <a:pt x="248130" y="242616"/>
                </a:lnTo>
                <a:close/>
              </a:path>
              <a:path w="248284" h="255905">
                <a:moveTo>
                  <a:pt x="91532" y="12130"/>
                </a:moveTo>
                <a:lnTo>
                  <a:pt x="35289" y="12130"/>
                </a:lnTo>
                <a:lnTo>
                  <a:pt x="58448" y="51831"/>
                </a:lnTo>
                <a:lnTo>
                  <a:pt x="104766" y="135644"/>
                </a:lnTo>
                <a:lnTo>
                  <a:pt x="57345" y="206224"/>
                </a:lnTo>
                <a:lnTo>
                  <a:pt x="31981" y="242616"/>
                </a:lnTo>
                <a:lnTo>
                  <a:pt x="50728" y="242616"/>
                </a:lnTo>
                <a:lnTo>
                  <a:pt x="69476" y="212841"/>
                </a:lnTo>
                <a:lnTo>
                  <a:pt x="111383" y="148878"/>
                </a:lnTo>
                <a:lnTo>
                  <a:pt x="164706" y="148878"/>
                </a:lnTo>
                <a:lnTo>
                  <a:pt x="143364" y="110280"/>
                </a:lnTo>
                <a:lnTo>
                  <a:pt x="152344" y="97046"/>
                </a:lnTo>
                <a:lnTo>
                  <a:pt x="135644" y="97046"/>
                </a:lnTo>
                <a:lnTo>
                  <a:pt x="108074" y="44112"/>
                </a:lnTo>
                <a:lnTo>
                  <a:pt x="91532" y="12130"/>
                </a:lnTo>
                <a:close/>
              </a:path>
              <a:path w="248284" h="255905">
                <a:moveTo>
                  <a:pt x="164706" y="148878"/>
                </a:moveTo>
                <a:lnTo>
                  <a:pt x="111383" y="148878"/>
                </a:lnTo>
                <a:lnTo>
                  <a:pt x="144467" y="211738"/>
                </a:lnTo>
                <a:lnTo>
                  <a:pt x="161009" y="242616"/>
                </a:lnTo>
                <a:lnTo>
                  <a:pt x="216149" y="242616"/>
                </a:lnTo>
                <a:lnTo>
                  <a:pt x="195196" y="204018"/>
                </a:lnTo>
                <a:lnTo>
                  <a:pt x="164706" y="148878"/>
                </a:lnTo>
                <a:close/>
              </a:path>
              <a:path w="248284" h="255905">
                <a:moveTo>
                  <a:pt x="210635" y="12130"/>
                </a:moveTo>
                <a:lnTo>
                  <a:pt x="191887" y="12130"/>
                </a:lnTo>
                <a:lnTo>
                  <a:pt x="172037" y="44112"/>
                </a:lnTo>
                <a:lnTo>
                  <a:pt x="135644" y="97046"/>
                </a:lnTo>
                <a:lnTo>
                  <a:pt x="152344" y="97046"/>
                </a:lnTo>
                <a:lnTo>
                  <a:pt x="185270" y="48523"/>
                </a:lnTo>
                <a:lnTo>
                  <a:pt x="210635" y="12130"/>
                </a:lnTo>
                <a:close/>
              </a:path>
              <a:path w="248284" h="255905">
                <a:moveTo>
                  <a:pt x="135644" y="0"/>
                </a:moveTo>
                <a:lnTo>
                  <a:pt x="0" y="0"/>
                </a:lnTo>
                <a:lnTo>
                  <a:pt x="0" y="12130"/>
                </a:lnTo>
                <a:lnTo>
                  <a:pt x="135644" y="12130"/>
                </a:lnTo>
                <a:lnTo>
                  <a:pt x="135644" y="0"/>
                </a:lnTo>
                <a:close/>
              </a:path>
              <a:path w="248284" h="255905">
                <a:moveTo>
                  <a:pt x="242616" y="0"/>
                </a:moveTo>
                <a:lnTo>
                  <a:pt x="156598" y="0"/>
                </a:lnTo>
                <a:lnTo>
                  <a:pt x="156598" y="12130"/>
                </a:lnTo>
                <a:lnTo>
                  <a:pt x="242616" y="12130"/>
                </a:lnTo>
                <a:lnTo>
                  <a:pt x="242616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1938" y="1062738"/>
            <a:ext cx="212090" cy="266065"/>
          </a:xfrm>
          <a:custGeom>
            <a:avLst/>
            <a:gdLst/>
            <a:ahLst/>
            <a:cxnLst/>
            <a:rect l="l" t="t" r="r" b="b"/>
            <a:pathLst>
              <a:path w="212090" h="266065">
                <a:moveTo>
                  <a:pt x="113588" y="0"/>
                </a:moveTo>
                <a:lnTo>
                  <a:pt x="66064" y="10476"/>
                </a:lnTo>
                <a:lnTo>
                  <a:pt x="30327" y="39149"/>
                </a:lnTo>
                <a:lnTo>
                  <a:pt x="7823" y="81883"/>
                </a:lnTo>
                <a:lnTo>
                  <a:pt x="0" y="134541"/>
                </a:lnTo>
                <a:lnTo>
                  <a:pt x="7926" y="186683"/>
                </a:lnTo>
                <a:lnTo>
                  <a:pt x="30327" y="228280"/>
                </a:lnTo>
                <a:lnTo>
                  <a:pt x="65134" y="255815"/>
                </a:lnTo>
                <a:lnTo>
                  <a:pt x="110280" y="265775"/>
                </a:lnTo>
                <a:lnTo>
                  <a:pt x="128959" y="264190"/>
                </a:lnTo>
                <a:lnTo>
                  <a:pt x="148051" y="258883"/>
                </a:lnTo>
                <a:lnTo>
                  <a:pt x="166338" y="249233"/>
                </a:lnTo>
                <a:lnTo>
                  <a:pt x="121308" y="249233"/>
                </a:lnTo>
                <a:lnTo>
                  <a:pt x="86897" y="238412"/>
                </a:lnTo>
                <a:lnTo>
                  <a:pt x="66030" y="210635"/>
                </a:lnTo>
                <a:lnTo>
                  <a:pt x="55708" y="172933"/>
                </a:lnTo>
                <a:lnTo>
                  <a:pt x="52934" y="132336"/>
                </a:lnTo>
                <a:lnTo>
                  <a:pt x="54347" y="97615"/>
                </a:lnTo>
                <a:lnTo>
                  <a:pt x="61756" y="58862"/>
                </a:lnTo>
                <a:lnTo>
                  <a:pt x="79918" y="27346"/>
                </a:lnTo>
                <a:lnTo>
                  <a:pt x="113588" y="14336"/>
                </a:lnTo>
                <a:lnTo>
                  <a:pt x="164660" y="14336"/>
                </a:lnTo>
                <a:lnTo>
                  <a:pt x="152083" y="6737"/>
                </a:lnTo>
                <a:lnTo>
                  <a:pt x="113588" y="0"/>
                </a:lnTo>
                <a:close/>
              </a:path>
              <a:path w="212090" h="266065">
                <a:moveTo>
                  <a:pt x="200710" y="174242"/>
                </a:moveTo>
                <a:lnTo>
                  <a:pt x="185133" y="211462"/>
                </a:lnTo>
                <a:lnTo>
                  <a:pt x="148878" y="243719"/>
                </a:lnTo>
                <a:lnTo>
                  <a:pt x="121308" y="249233"/>
                </a:lnTo>
                <a:lnTo>
                  <a:pt x="166338" y="249233"/>
                </a:lnTo>
                <a:lnTo>
                  <a:pt x="194058" y="220215"/>
                </a:lnTo>
                <a:lnTo>
                  <a:pt x="211738" y="178654"/>
                </a:lnTo>
                <a:lnTo>
                  <a:pt x="200710" y="174242"/>
                </a:lnTo>
                <a:close/>
              </a:path>
              <a:path w="212090" h="266065">
                <a:moveTo>
                  <a:pt x="164660" y="14336"/>
                </a:moveTo>
                <a:lnTo>
                  <a:pt x="113588" y="14336"/>
                </a:lnTo>
                <a:lnTo>
                  <a:pt x="126632" y="16059"/>
                </a:lnTo>
                <a:lnTo>
                  <a:pt x="138539" y="21504"/>
                </a:lnTo>
                <a:lnTo>
                  <a:pt x="156322" y="57483"/>
                </a:lnTo>
                <a:lnTo>
                  <a:pt x="156598" y="70579"/>
                </a:lnTo>
                <a:lnTo>
                  <a:pt x="157580" y="79419"/>
                </a:lnTo>
                <a:lnTo>
                  <a:pt x="160320" y="89189"/>
                </a:lnTo>
                <a:lnTo>
                  <a:pt x="166988" y="97098"/>
                </a:lnTo>
                <a:lnTo>
                  <a:pt x="179756" y="100355"/>
                </a:lnTo>
                <a:lnTo>
                  <a:pt x="189303" y="98855"/>
                </a:lnTo>
                <a:lnTo>
                  <a:pt x="197401" y="94151"/>
                </a:lnTo>
                <a:lnTo>
                  <a:pt x="203019" y="85932"/>
                </a:lnTo>
                <a:lnTo>
                  <a:pt x="205121" y="73887"/>
                </a:lnTo>
                <a:lnTo>
                  <a:pt x="198883" y="47920"/>
                </a:lnTo>
                <a:lnTo>
                  <a:pt x="180859" y="24123"/>
                </a:lnTo>
                <a:lnTo>
                  <a:pt x="164660" y="1433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10218" y="1060532"/>
            <a:ext cx="213360" cy="269240"/>
          </a:xfrm>
          <a:custGeom>
            <a:avLst/>
            <a:gdLst/>
            <a:ahLst/>
            <a:cxnLst/>
            <a:rect l="l" t="t" r="r" b="b"/>
            <a:pathLst>
              <a:path w="213359" h="269240">
                <a:moveTo>
                  <a:pt x="110280" y="0"/>
                </a:moveTo>
                <a:lnTo>
                  <a:pt x="68787" y="8960"/>
                </a:lnTo>
                <a:lnTo>
                  <a:pt x="36392" y="31981"/>
                </a:lnTo>
                <a:lnTo>
                  <a:pt x="8632" y="78815"/>
                </a:lnTo>
                <a:lnTo>
                  <a:pt x="206" y="124185"/>
                </a:lnTo>
                <a:lnTo>
                  <a:pt x="0" y="134541"/>
                </a:lnTo>
                <a:lnTo>
                  <a:pt x="1120" y="159079"/>
                </a:lnTo>
                <a:lnTo>
                  <a:pt x="15353" y="211462"/>
                </a:lnTo>
                <a:lnTo>
                  <a:pt x="52900" y="253730"/>
                </a:lnTo>
                <a:lnTo>
                  <a:pt x="93083" y="268101"/>
                </a:lnTo>
                <a:lnTo>
                  <a:pt x="110280" y="269083"/>
                </a:lnTo>
                <a:lnTo>
                  <a:pt x="152652" y="261950"/>
                </a:lnTo>
                <a:lnTo>
                  <a:pt x="167202" y="252541"/>
                </a:lnTo>
                <a:lnTo>
                  <a:pt x="123513" y="252541"/>
                </a:lnTo>
                <a:lnTo>
                  <a:pt x="110004" y="251215"/>
                </a:lnTo>
                <a:lnTo>
                  <a:pt x="76369" y="231605"/>
                </a:lnTo>
                <a:lnTo>
                  <a:pt x="57121" y="185925"/>
                </a:lnTo>
                <a:lnTo>
                  <a:pt x="53089" y="140641"/>
                </a:lnTo>
                <a:lnTo>
                  <a:pt x="52934" y="117999"/>
                </a:lnTo>
                <a:lnTo>
                  <a:pt x="212841" y="117999"/>
                </a:lnTo>
                <a:lnTo>
                  <a:pt x="211814" y="103663"/>
                </a:lnTo>
                <a:lnTo>
                  <a:pt x="54037" y="103663"/>
                </a:lnTo>
                <a:lnTo>
                  <a:pt x="56708" y="76386"/>
                </a:lnTo>
                <a:lnTo>
                  <a:pt x="63824" y="47558"/>
                </a:lnTo>
                <a:lnTo>
                  <a:pt x="79005" y="24726"/>
                </a:lnTo>
                <a:lnTo>
                  <a:pt x="105869" y="15439"/>
                </a:lnTo>
                <a:lnTo>
                  <a:pt x="162942" y="15439"/>
                </a:lnTo>
                <a:lnTo>
                  <a:pt x="152048" y="8960"/>
                </a:lnTo>
                <a:lnTo>
                  <a:pt x="132353" y="2360"/>
                </a:lnTo>
                <a:lnTo>
                  <a:pt x="110280" y="0"/>
                </a:lnTo>
                <a:close/>
              </a:path>
              <a:path w="213359" h="269240">
                <a:moveTo>
                  <a:pt x="199607" y="185270"/>
                </a:moveTo>
                <a:lnTo>
                  <a:pt x="173708" y="231020"/>
                </a:lnTo>
                <a:lnTo>
                  <a:pt x="140745" y="250336"/>
                </a:lnTo>
                <a:lnTo>
                  <a:pt x="123513" y="252541"/>
                </a:lnTo>
                <a:lnTo>
                  <a:pt x="167202" y="252541"/>
                </a:lnTo>
                <a:lnTo>
                  <a:pt x="181273" y="243443"/>
                </a:lnTo>
                <a:lnTo>
                  <a:pt x="199762" y="217907"/>
                </a:lnTo>
                <a:lnTo>
                  <a:pt x="211738" y="189682"/>
                </a:lnTo>
                <a:lnTo>
                  <a:pt x="199607" y="185270"/>
                </a:lnTo>
                <a:close/>
              </a:path>
              <a:path w="213359" h="269240">
                <a:moveTo>
                  <a:pt x="162942" y="15439"/>
                </a:moveTo>
                <a:lnTo>
                  <a:pt x="105869" y="15439"/>
                </a:lnTo>
                <a:lnTo>
                  <a:pt x="117069" y="16679"/>
                </a:lnTo>
                <a:lnTo>
                  <a:pt x="128476" y="21228"/>
                </a:lnTo>
                <a:lnTo>
                  <a:pt x="152238" y="58999"/>
                </a:lnTo>
                <a:lnTo>
                  <a:pt x="155495" y="103663"/>
                </a:lnTo>
                <a:lnTo>
                  <a:pt x="211814" y="103663"/>
                </a:lnTo>
                <a:lnTo>
                  <a:pt x="198728" y="54571"/>
                </a:lnTo>
                <a:lnTo>
                  <a:pt x="169056" y="19075"/>
                </a:lnTo>
                <a:lnTo>
                  <a:pt x="162942" y="1543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8573" y="946943"/>
            <a:ext cx="128270" cy="377190"/>
          </a:xfrm>
          <a:custGeom>
            <a:avLst/>
            <a:gdLst/>
            <a:ahLst/>
            <a:cxnLst/>
            <a:rect l="l" t="t" r="r" b="b"/>
            <a:pathLst>
              <a:path w="128269" h="377190">
                <a:moveTo>
                  <a:pt x="127925" y="363925"/>
                </a:moveTo>
                <a:lnTo>
                  <a:pt x="0" y="363925"/>
                </a:lnTo>
                <a:lnTo>
                  <a:pt x="0" y="377158"/>
                </a:lnTo>
                <a:lnTo>
                  <a:pt x="127925" y="377158"/>
                </a:lnTo>
                <a:lnTo>
                  <a:pt x="127925" y="363925"/>
                </a:lnTo>
                <a:close/>
              </a:path>
              <a:path w="128269" h="377190">
                <a:moveTo>
                  <a:pt x="47420" y="1102"/>
                </a:moveTo>
                <a:lnTo>
                  <a:pt x="0" y="1102"/>
                </a:lnTo>
                <a:lnTo>
                  <a:pt x="0" y="14336"/>
                </a:lnTo>
                <a:lnTo>
                  <a:pt x="41906" y="14336"/>
                </a:lnTo>
                <a:lnTo>
                  <a:pt x="41906" y="363925"/>
                </a:lnTo>
                <a:lnTo>
                  <a:pt x="90429" y="363925"/>
                </a:lnTo>
                <a:lnTo>
                  <a:pt x="90429" y="2205"/>
                </a:lnTo>
                <a:lnTo>
                  <a:pt x="47420" y="2205"/>
                </a:lnTo>
                <a:lnTo>
                  <a:pt x="47420" y="1102"/>
                </a:lnTo>
                <a:close/>
              </a:path>
              <a:path w="128269" h="377190">
                <a:moveTo>
                  <a:pt x="90429" y="0"/>
                </a:moveTo>
                <a:lnTo>
                  <a:pt x="78902" y="1275"/>
                </a:lnTo>
                <a:lnTo>
                  <a:pt x="69338" y="1929"/>
                </a:lnTo>
                <a:lnTo>
                  <a:pt x="59568" y="2171"/>
                </a:lnTo>
                <a:lnTo>
                  <a:pt x="47420" y="2205"/>
                </a:lnTo>
                <a:lnTo>
                  <a:pt x="90429" y="2205"/>
                </a:lnTo>
                <a:lnTo>
                  <a:pt x="9042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8703" y="946943"/>
            <a:ext cx="128270" cy="377190"/>
          </a:xfrm>
          <a:custGeom>
            <a:avLst/>
            <a:gdLst/>
            <a:ahLst/>
            <a:cxnLst/>
            <a:rect l="l" t="t" r="r" b="b"/>
            <a:pathLst>
              <a:path w="128269" h="377190">
                <a:moveTo>
                  <a:pt x="127925" y="363925"/>
                </a:moveTo>
                <a:lnTo>
                  <a:pt x="0" y="363925"/>
                </a:lnTo>
                <a:lnTo>
                  <a:pt x="0" y="377158"/>
                </a:lnTo>
                <a:lnTo>
                  <a:pt x="127925" y="377158"/>
                </a:lnTo>
                <a:lnTo>
                  <a:pt x="127925" y="363925"/>
                </a:lnTo>
                <a:close/>
              </a:path>
              <a:path w="128269" h="377190">
                <a:moveTo>
                  <a:pt x="47420" y="1102"/>
                </a:moveTo>
                <a:lnTo>
                  <a:pt x="0" y="1102"/>
                </a:lnTo>
                <a:lnTo>
                  <a:pt x="0" y="14336"/>
                </a:lnTo>
                <a:lnTo>
                  <a:pt x="41906" y="14336"/>
                </a:lnTo>
                <a:lnTo>
                  <a:pt x="41906" y="363925"/>
                </a:lnTo>
                <a:lnTo>
                  <a:pt x="90429" y="363925"/>
                </a:lnTo>
                <a:lnTo>
                  <a:pt x="90429" y="2205"/>
                </a:lnTo>
                <a:lnTo>
                  <a:pt x="47420" y="2205"/>
                </a:lnTo>
                <a:lnTo>
                  <a:pt x="47420" y="1102"/>
                </a:lnTo>
                <a:close/>
              </a:path>
              <a:path w="128269" h="377190">
                <a:moveTo>
                  <a:pt x="90429" y="0"/>
                </a:moveTo>
                <a:lnTo>
                  <a:pt x="78902" y="1275"/>
                </a:lnTo>
                <a:lnTo>
                  <a:pt x="69338" y="1929"/>
                </a:lnTo>
                <a:lnTo>
                  <a:pt x="59568" y="2171"/>
                </a:lnTo>
                <a:lnTo>
                  <a:pt x="47420" y="2205"/>
                </a:lnTo>
                <a:lnTo>
                  <a:pt x="90429" y="2205"/>
                </a:lnTo>
                <a:lnTo>
                  <a:pt x="9042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7731" y="1066045"/>
            <a:ext cx="278130" cy="264160"/>
          </a:xfrm>
          <a:custGeom>
            <a:avLst/>
            <a:gdLst/>
            <a:ahLst/>
            <a:cxnLst/>
            <a:rect l="l" t="t" r="r" b="b"/>
            <a:pathLst>
              <a:path w="278130" h="264159">
                <a:moveTo>
                  <a:pt x="84915" y="0"/>
                </a:moveTo>
                <a:lnTo>
                  <a:pt x="73164" y="1275"/>
                </a:lnTo>
                <a:lnTo>
                  <a:pt x="62859" y="1929"/>
                </a:lnTo>
                <a:lnTo>
                  <a:pt x="51728" y="2171"/>
                </a:lnTo>
                <a:lnTo>
                  <a:pt x="37495" y="2205"/>
                </a:lnTo>
                <a:lnTo>
                  <a:pt x="0" y="2205"/>
                </a:lnTo>
                <a:lnTo>
                  <a:pt x="0" y="15439"/>
                </a:lnTo>
                <a:lnTo>
                  <a:pt x="36392" y="15439"/>
                </a:lnTo>
                <a:lnTo>
                  <a:pt x="37495" y="123513"/>
                </a:lnTo>
                <a:lnTo>
                  <a:pt x="37495" y="187476"/>
                </a:lnTo>
                <a:lnTo>
                  <a:pt x="37736" y="198883"/>
                </a:lnTo>
                <a:lnTo>
                  <a:pt x="52934" y="242616"/>
                </a:lnTo>
                <a:lnTo>
                  <a:pt x="90309" y="262156"/>
                </a:lnTo>
                <a:lnTo>
                  <a:pt x="106971" y="263569"/>
                </a:lnTo>
                <a:lnTo>
                  <a:pt x="140348" y="257659"/>
                </a:lnTo>
                <a:lnTo>
                  <a:pt x="159983" y="245925"/>
                </a:lnTo>
                <a:lnTo>
                  <a:pt x="125719" y="245925"/>
                </a:lnTo>
                <a:lnTo>
                  <a:pt x="117241" y="244977"/>
                </a:lnTo>
                <a:lnTo>
                  <a:pt x="87121" y="203329"/>
                </a:lnTo>
                <a:lnTo>
                  <a:pt x="84953" y="147775"/>
                </a:lnTo>
                <a:lnTo>
                  <a:pt x="84915" y="0"/>
                </a:lnTo>
                <a:close/>
              </a:path>
              <a:path w="278130" h="264159">
                <a:moveTo>
                  <a:pt x="238205" y="212841"/>
                </a:moveTo>
                <a:lnTo>
                  <a:pt x="188579" y="212841"/>
                </a:lnTo>
                <a:lnTo>
                  <a:pt x="190784" y="260261"/>
                </a:lnTo>
                <a:lnTo>
                  <a:pt x="212703" y="258745"/>
                </a:lnTo>
                <a:lnTo>
                  <a:pt x="223507" y="258245"/>
                </a:lnTo>
                <a:lnTo>
                  <a:pt x="237102" y="258055"/>
                </a:lnTo>
                <a:lnTo>
                  <a:pt x="277906" y="258055"/>
                </a:lnTo>
                <a:lnTo>
                  <a:pt x="277906" y="244822"/>
                </a:lnTo>
                <a:lnTo>
                  <a:pt x="238205" y="244822"/>
                </a:lnTo>
                <a:lnTo>
                  <a:pt x="238205" y="212841"/>
                </a:lnTo>
                <a:close/>
              </a:path>
              <a:path w="278130" h="264159">
                <a:moveTo>
                  <a:pt x="238205" y="0"/>
                </a:moveTo>
                <a:lnTo>
                  <a:pt x="226798" y="1275"/>
                </a:lnTo>
                <a:lnTo>
                  <a:pt x="217252" y="1929"/>
                </a:lnTo>
                <a:lnTo>
                  <a:pt x="206878" y="2171"/>
                </a:lnTo>
                <a:lnTo>
                  <a:pt x="192990" y="2205"/>
                </a:lnTo>
                <a:lnTo>
                  <a:pt x="146672" y="2205"/>
                </a:lnTo>
                <a:lnTo>
                  <a:pt x="146672" y="15439"/>
                </a:lnTo>
                <a:lnTo>
                  <a:pt x="189682" y="15439"/>
                </a:lnTo>
                <a:lnTo>
                  <a:pt x="189682" y="147775"/>
                </a:lnTo>
                <a:lnTo>
                  <a:pt x="186373" y="186925"/>
                </a:lnTo>
                <a:lnTo>
                  <a:pt x="166523" y="226074"/>
                </a:lnTo>
                <a:lnTo>
                  <a:pt x="125719" y="245925"/>
                </a:lnTo>
                <a:lnTo>
                  <a:pt x="159983" y="245925"/>
                </a:lnTo>
                <a:lnTo>
                  <a:pt x="163904" y="243581"/>
                </a:lnTo>
                <a:lnTo>
                  <a:pt x="179395" y="226815"/>
                </a:lnTo>
                <a:lnTo>
                  <a:pt x="188579" y="212841"/>
                </a:lnTo>
                <a:lnTo>
                  <a:pt x="238205" y="212841"/>
                </a:lnTo>
                <a:lnTo>
                  <a:pt x="238205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86591" y="1060531"/>
            <a:ext cx="170180" cy="269240"/>
          </a:xfrm>
          <a:custGeom>
            <a:avLst/>
            <a:gdLst/>
            <a:ahLst/>
            <a:cxnLst/>
            <a:rect l="l" t="t" r="r" b="b"/>
            <a:pathLst>
              <a:path w="170180" h="269240">
                <a:moveTo>
                  <a:pt x="13313" y="168728"/>
                </a:moveTo>
                <a:lnTo>
                  <a:pt x="0" y="168728"/>
                </a:lnTo>
                <a:lnTo>
                  <a:pt x="0" y="252541"/>
                </a:lnTo>
                <a:lnTo>
                  <a:pt x="18454" y="258383"/>
                </a:lnTo>
                <a:lnTo>
                  <a:pt x="37633" y="263707"/>
                </a:lnTo>
                <a:lnTo>
                  <a:pt x="57845" y="267584"/>
                </a:lnTo>
                <a:lnTo>
                  <a:pt x="79401" y="269083"/>
                </a:lnTo>
                <a:lnTo>
                  <a:pt x="116793" y="262984"/>
                </a:lnTo>
                <a:lnTo>
                  <a:pt x="132397" y="253644"/>
                </a:lnTo>
                <a:lnTo>
                  <a:pt x="79401" y="253644"/>
                </a:lnTo>
                <a:lnTo>
                  <a:pt x="68477" y="253058"/>
                </a:lnTo>
                <a:lnTo>
                  <a:pt x="24089" y="220198"/>
                </a:lnTo>
                <a:lnTo>
                  <a:pt x="14508" y="185288"/>
                </a:lnTo>
                <a:lnTo>
                  <a:pt x="13313" y="168728"/>
                </a:lnTo>
                <a:close/>
              </a:path>
              <a:path w="170180" h="269240">
                <a:moveTo>
                  <a:pt x="83813" y="0"/>
                </a:moveTo>
                <a:lnTo>
                  <a:pt x="52210" y="5376"/>
                </a:lnTo>
                <a:lnTo>
                  <a:pt x="27845" y="20677"/>
                </a:lnTo>
                <a:lnTo>
                  <a:pt x="12165" y="44663"/>
                </a:lnTo>
                <a:lnTo>
                  <a:pt x="6616" y="76093"/>
                </a:lnTo>
                <a:lnTo>
                  <a:pt x="13612" y="109280"/>
                </a:lnTo>
                <a:lnTo>
                  <a:pt x="31154" y="131509"/>
                </a:lnTo>
                <a:lnTo>
                  <a:pt x="54071" y="145880"/>
                </a:lnTo>
                <a:lnTo>
                  <a:pt x="99476" y="164696"/>
                </a:lnTo>
                <a:lnTo>
                  <a:pt x="117310" y="175345"/>
                </a:lnTo>
                <a:lnTo>
                  <a:pt x="129148" y="189303"/>
                </a:lnTo>
                <a:lnTo>
                  <a:pt x="133439" y="208429"/>
                </a:lnTo>
                <a:lnTo>
                  <a:pt x="129803" y="226660"/>
                </a:lnTo>
                <a:lnTo>
                  <a:pt x="119240" y="240962"/>
                </a:lnTo>
                <a:lnTo>
                  <a:pt x="102267" y="250301"/>
                </a:lnTo>
                <a:lnTo>
                  <a:pt x="79401" y="253644"/>
                </a:lnTo>
                <a:lnTo>
                  <a:pt x="132397" y="253644"/>
                </a:lnTo>
                <a:lnTo>
                  <a:pt x="145294" y="245925"/>
                </a:lnTo>
                <a:lnTo>
                  <a:pt x="163456" y="219767"/>
                </a:lnTo>
                <a:lnTo>
                  <a:pt x="169831" y="186373"/>
                </a:lnTo>
                <a:lnTo>
                  <a:pt x="163559" y="152945"/>
                </a:lnTo>
                <a:lnTo>
                  <a:pt x="146948" y="129855"/>
                </a:lnTo>
                <a:lnTo>
                  <a:pt x="123307" y="113795"/>
                </a:lnTo>
                <a:lnTo>
                  <a:pt x="95943" y="101457"/>
                </a:lnTo>
                <a:lnTo>
                  <a:pt x="74111" y="92239"/>
                </a:lnTo>
                <a:lnTo>
                  <a:pt x="61067" y="86432"/>
                </a:lnTo>
                <a:lnTo>
                  <a:pt x="39700" y="52934"/>
                </a:lnTo>
                <a:lnTo>
                  <a:pt x="42526" y="38701"/>
                </a:lnTo>
                <a:lnTo>
                  <a:pt x="50728" y="26742"/>
                </a:lnTo>
                <a:lnTo>
                  <a:pt x="63893" y="18506"/>
                </a:lnTo>
                <a:lnTo>
                  <a:pt x="81607" y="15439"/>
                </a:lnTo>
                <a:lnTo>
                  <a:pt x="151084" y="15439"/>
                </a:lnTo>
                <a:lnTo>
                  <a:pt x="135765" y="10235"/>
                </a:lnTo>
                <a:lnTo>
                  <a:pt x="119516" y="5238"/>
                </a:lnTo>
                <a:lnTo>
                  <a:pt x="102233" y="1481"/>
                </a:lnTo>
                <a:lnTo>
                  <a:pt x="83813" y="0"/>
                </a:lnTo>
                <a:close/>
              </a:path>
              <a:path w="170180" h="269240">
                <a:moveTo>
                  <a:pt x="13233" y="167626"/>
                </a:moveTo>
                <a:lnTo>
                  <a:pt x="13233" y="168728"/>
                </a:lnTo>
                <a:lnTo>
                  <a:pt x="13233" y="167626"/>
                </a:lnTo>
                <a:close/>
              </a:path>
              <a:path w="170180" h="269240">
                <a:moveTo>
                  <a:pt x="151084" y="15439"/>
                </a:moveTo>
                <a:lnTo>
                  <a:pt x="81607" y="15439"/>
                </a:lnTo>
                <a:lnTo>
                  <a:pt x="109005" y="23176"/>
                </a:lnTo>
                <a:lnTo>
                  <a:pt x="125443" y="41768"/>
                </a:lnTo>
                <a:lnTo>
                  <a:pt x="134025" y="64289"/>
                </a:lnTo>
                <a:lnTo>
                  <a:pt x="137850" y="83813"/>
                </a:lnTo>
                <a:lnTo>
                  <a:pt x="152186" y="83813"/>
                </a:lnTo>
                <a:lnTo>
                  <a:pt x="151084" y="1543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745747"/>
            <a:ext cx="11430" cy="662305"/>
          </a:xfrm>
          <a:custGeom>
            <a:avLst/>
            <a:gdLst/>
            <a:ahLst/>
            <a:cxnLst/>
            <a:rect l="l" t="t" r="r" b="b"/>
            <a:pathLst>
              <a:path w="11430" h="662305">
                <a:moveTo>
                  <a:pt x="0" y="661681"/>
                </a:moveTo>
                <a:lnTo>
                  <a:pt x="11028" y="661681"/>
                </a:lnTo>
                <a:lnTo>
                  <a:pt x="11028" y="0"/>
                </a:lnTo>
                <a:lnTo>
                  <a:pt x="0" y="0"/>
                </a:lnTo>
                <a:lnTo>
                  <a:pt x="0" y="66168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26388" y="2076578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5994" y="2076578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51936" y="2076578"/>
            <a:ext cx="140335" cy="52069"/>
          </a:xfrm>
          <a:custGeom>
            <a:avLst/>
            <a:gdLst/>
            <a:ahLst/>
            <a:cxnLst/>
            <a:rect l="l" t="t" r="r" b="b"/>
            <a:pathLst>
              <a:path w="140334" h="52069">
                <a:moveTo>
                  <a:pt x="0" y="0"/>
                </a:moveTo>
                <a:lnTo>
                  <a:pt x="69476" y="51831"/>
                </a:lnTo>
                <a:lnTo>
                  <a:pt x="140055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24596" y="2076578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4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25903" y="2087606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4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6710" y="2404110"/>
            <a:ext cx="1102995" cy="13335"/>
          </a:xfrm>
          <a:custGeom>
            <a:avLst/>
            <a:gdLst/>
            <a:ahLst/>
            <a:cxnLst/>
            <a:rect l="l" t="t" r="r" b="b"/>
            <a:pathLst>
              <a:path w="1102995" h="13335">
                <a:moveTo>
                  <a:pt x="0" y="13233"/>
                </a:moveTo>
                <a:lnTo>
                  <a:pt x="1102803" y="13233"/>
                </a:lnTo>
                <a:lnTo>
                  <a:pt x="1102803" y="0"/>
                </a:lnTo>
                <a:lnTo>
                  <a:pt x="0" y="0"/>
                </a:lnTo>
                <a:lnTo>
                  <a:pt x="0" y="13233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94830" y="1913170"/>
            <a:ext cx="11642090" cy="2933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5"/>
              </a:spcBef>
              <a:tabLst>
                <a:tab pos="1255395" algn="l"/>
                <a:tab pos="3024505" algn="l"/>
                <a:tab pos="4388485" algn="l"/>
                <a:tab pos="6239510" algn="l"/>
                <a:tab pos="8218805" algn="l"/>
                <a:tab pos="10665460" algn="l"/>
              </a:tabLst>
            </a:pPr>
            <a:r>
              <a:rPr sz="1700" spc="15" dirty="0">
                <a:solidFill>
                  <a:srgbClr val="FFFFFF"/>
                </a:solidFill>
                <a:latin typeface="Segoe UI"/>
                <a:cs typeface="Segoe UI"/>
              </a:rPr>
              <a:t>Home	</a:t>
            </a:r>
            <a:r>
              <a:rPr sz="1700" spc="25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1700" spc="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 Doctor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2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ellness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-3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683362" y="1742428"/>
            <a:ext cx="9550400" cy="662305"/>
          </a:xfrm>
          <a:custGeom>
            <a:avLst/>
            <a:gdLst/>
            <a:ahLst/>
            <a:cxnLst/>
            <a:rect l="l" t="t" r="r" b="b"/>
            <a:pathLst>
              <a:path w="9550400" h="662305">
                <a:moveTo>
                  <a:pt x="0" y="661681"/>
                </a:moveTo>
                <a:lnTo>
                  <a:pt x="9550274" y="661681"/>
                </a:lnTo>
                <a:lnTo>
                  <a:pt x="9550274" y="0"/>
                </a:lnTo>
                <a:lnTo>
                  <a:pt x="0" y="0"/>
                </a:lnTo>
                <a:lnTo>
                  <a:pt x="0" y="66168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028" y="1742428"/>
            <a:ext cx="1842135" cy="662305"/>
          </a:xfrm>
          <a:custGeom>
            <a:avLst/>
            <a:gdLst/>
            <a:ahLst/>
            <a:cxnLst/>
            <a:rect l="l" t="t" r="r" b="b"/>
            <a:pathLst>
              <a:path w="1842135" h="662305">
                <a:moveTo>
                  <a:pt x="0" y="661681"/>
                </a:moveTo>
                <a:lnTo>
                  <a:pt x="1841681" y="661681"/>
                </a:lnTo>
                <a:lnTo>
                  <a:pt x="1841681" y="0"/>
                </a:lnTo>
                <a:lnTo>
                  <a:pt x="0" y="0"/>
                </a:lnTo>
                <a:lnTo>
                  <a:pt x="0" y="66168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52709" y="1742428"/>
            <a:ext cx="1830705" cy="662305"/>
          </a:xfrm>
          <a:custGeom>
            <a:avLst/>
            <a:gdLst/>
            <a:ahLst/>
            <a:cxnLst/>
            <a:rect l="l" t="t" r="r" b="b"/>
            <a:pathLst>
              <a:path w="1830704" h="662305">
                <a:moveTo>
                  <a:pt x="0" y="661681"/>
                </a:moveTo>
                <a:lnTo>
                  <a:pt x="1830653" y="661681"/>
                </a:lnTo>
                <a:lnTo>
                  <a:pt x="1830653" y="0"/>
                </a:lnTo>
                <a:lnTo>
                  <a:pt x="0" y="0"/>
                </a:lnTo>
                <a:lnTo>
                  <a:pt x="0" y="661681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692160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1522619" y="1928233"/>
            <a:ext cx="100203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3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993843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041313" y="1928233"/>
            <a:ext cx="180721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700" spc="2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7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45621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067295" y="1917205"/>
            <a:ext cx="134048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7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71603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5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148418" y="1917205"/>
            <a:ext cx="127190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93093" y="1917205"/>
            <a:ext cx="61658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15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869166" y="1917205"/>
            <a:ext cx="66484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652726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4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071597" y="1917205"/>
            <a:ext cx="119062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25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7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73474" y="2065550"/>
            <a:ext cx="139065" cy="52069"/>
          </a:xfrm>
          <a:custGeom>
            <a:avLst/>
            <a:gdLst/>
            <a:ahLst/>
            <a:cxnLst/>
            <a:rect l="l" t="t" r="r" b="b"/>
            <a:pathLst>
              <a:path w="139064" h="52069">
                <a:moveTo>
                  <a:pt x="0" y="0"/>
                </a:moveTo>
                <a:lnTo>
                  <a:pt x="68373" y="51831"/>
                </a:lnTo>
                <a:lnTo>
                  <a:pt x="138953" y="0"/>
                </a:lnTo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0763" y="18812721"/>
            <a:ext cx="0" cy="885825"/>
          </a:xfrm>
          <a:custGeom>
            <a:avLst/>
            <a:gdLst/>
            <a:ahLst/>
            <a:cxnLst/>
            <a:rect l="l" t="t" r="r" b="b"/>
            <a:pathLst>
              <a:path h="885825">
                <a:moveTo>
                  <a:pt x="0" y="0"/>
                </a:moveTo>
                <a:lnTo>
                  <a:pt x="0" y="574218"/>
                </a:lnTo>
                <a:lnTo>
                  <a:pt x="0" y="885550"/>
                </a:lnTo>
              </a:path>
            </a:pathLst>
          </a:custGeom>
          <a:ln w="11028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09496" y="13522573"/>
            <a:ext cx="0" cy="2801620"/>
          </a:xfrm>
          <a:custGeom>
            <a:avLst/>
            <a:gdLst/>
            <a:ahLst/>
            <a:cxnLst/>
            <a:rect l="l" t="t" r="r" b="b"/>
            <a:pathLst>
              <a:path h="2801619">
                <a:moveTo>
                  <a:pt x="0" y="0"/>
                </a:moveTo>
                <a:lnTo>
                  <a:pt x="0" y="2801119"/>
                </a:lnTo>
              </a:path>
            </a:pathLst>
          </a:custGeom>
          <a:ln w="11028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64919" y="13520365"/>
            <a:ext cx="0" cy="2802255"/>
          </a:xfrm>
          <a:custGeom>
            <a:avLst/>
            <a:gdLst/>
            <a:ahLst/>
            <a:cxnLst/>
            <a:rect l="l" t="t" r="r" b="b"/>
            <a:pathLst>
              <a:path h="2802255">
                <a:moveTo>
                  <a:pt x="0" y="0"/>
                </a:moveTo>
                <a:lnTo>
                  <a:pt x="0" y="2802222"/>
                </a:lnTo>
              </a:path>
            </a:pathLst>
          </a:custGeom>
          <a:ln w="11028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70481" y="13522573"/>
            <a:ext cx="0" cy="2801620"/>
          </a:xfrm>
          <a:custGeom>
            <a:avLst/>
            <a:gdLst/>
            <a:ahLst/>
            <a:cxnLst/>
            <a:rect l="l" t="t" r="r" b="b"/>
            <a:pathLst>
              <a:path h="2801619">
                <a:moveTo>
                  <a:pt x="0" y="0"/>
                </a:moveTo>
                <a:lnTo>
                  <a:pt x="0" y="2801119"/>
                </a:lnTo>
              </a:path>
            </a:pathLst>
          </a:custGeom>
          <a:ln w="11028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0000" y="13522573"/>
            <a:ext cx="0" cy="2801620"/>
          </a:xfrm>
          <a:custGeom>
            <a:avLst/>
            <a:gdLst/>
            <a:ahLst/>
            <a:cxnLst/>
            <a:rect l="l" t="t" r="r" b="b"/>
            <a:pathLst>
              <a:path h="2801619">
                <a:moveTo>
                  <a:pt x="0" y="0"/>
                </a:moveTo>
                <a:lnTo>
                  <a:pt x="0" y="2801119"/>
                </a:lnTo>
              </a:path>
            </a:pathLst>
          </a:custGeom>
          <a:ln w="11028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12343" y="18900269"/>
            <a:ext cx="5059045" cy="510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600"/>
              </a:lnSpc>
              <a:spcBef>
                <a:spcPts val="95"/>
              </a:spcBef>
            </a:pP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200" spc="5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200" spc="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2343" y="19685199"/>
            <a:ext cx="3538220" cy="2108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2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of Use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10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| Browser</a:t>
            </a:r>
            <a:r>
              <a:rPr sz="1200" spc="5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54086" y="18952077"/>
            <a:ext cx="1875789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0" spc="5" dirty="0">
                <a:solidFill>
                  <a:srgbClr val="211F1F"/>
                </a:solidFill>
                <a:latin typeface="Segoe UI Light"/>
                <a:cs typeface="Segoe UI Light"/>
              </a:rPr>
              <a:t>Follow us</a:t>
            </a:r>
            <a:r>
              <a:rPr sz="27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750" b="0" spc="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2750">
              <a:latin typeface="Segoe UI Light"/>
              <a:cs typeface="Segoe UI Ligh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178822" y="18916615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8054" y="0"/>
                </a:moveTo>
                <a:lnTo>
                  <a:pt x="239894" y="5665"/>
                </a:lnTo>
                <a:lnTo>
                  <a:pt x="183991" y="22662"/>
                </a:lnTo>
                <a:lnTo>
                  <a:pt x="132431" y="50130"/>
                </a:lnTo>
                <a:lnTo>
                  <a:pt x="87297" y="87209"/>
                </a:lnTo>
                <a:lnTo>
                  <a:pt x="50185" y="132303"/>
                </a:lnTo>
                <a:lnTo>
                  <a:pt x="22684" y="183815"/>
                </a:lnTo>
                <a:lnTo>
                  <a:pt x="5672" y="239657"/>
                </a:lnTo>
                <a:lnTo>
                  <a:pt x="0" y="297756"/>
                </a:lnTo>
                <a:lnTo>
                  <a:pt x="1418" y="327087"/>
                </a:lnTo>
                <a:lnTo>
                  <a:pt x="12761" y="384061"/>
                </a:lnTo>
                <a:lnTo>
                  <a:pt x="35233" y="438256"/>
                </a:lnTo>
                <a:lnTo>
                  <a:pt x="67540" y="486559"/>
                </a:lnTo>
                <a:lnTo>
                  <a:pt x="109060" y="528044"/>
                </a:lnTo>
                <a:lnTo>
                  <a:pt x="157408" y="560318"/>
                </a:lnTo>
                <a:lnTo>
                  <a:pt x="211660" y="582765"/>
                </a:lnTo>
                <a:lnTo>
                  <a:pt x="268692" y="594097"/>
                </a:lnTo>
                <a:lnTo>
                  <a:pt x="298054" y="595513"/>
                </a:lnTo>
                <a:lnTo>
                  <a:pt x="327416" y="594097"/>
                </a:lnTo>
                <a:lnTo>
                  <a:pt x="384449" y="582765"/>
                </a:lnTo>
                <a:lnTo>
                  <a:pt x="438700" y="560318"/>
                </a:lnTo>
                <a:lnTo>
                  <a:pt x="487048" y="528044"/>
                </a:lnTo>
                <a:lnTo>
                  <a:pt x="528568" y="486559"/>
                </a:lnTo>
                <a:lnTo>
                  <a:pt x="560875" y="438256"/>
                </a:lnTo>
                <a:lnTo>
                  <a:pt x="583347" y="384061"/>
                </a:lnTo>
                <a:lnTo>
                  <a:pt x="594690" y="327087"/>
                </a:lnTo>
                <a:lnTo>
                  <a:pt x="596109" y="297756"/>
                </a:lnTo>
                <a:lnTo>
                  <a:pt x="594690" y="268426"/>
                </a:lnTo>
                <a:lnTo>
                  <a:pt x="583347" y="211452"/>
                </a:lnTo>
                <a:lnTo>
                  <a:pt x="560875" y="157256"/>
                </a:lnTo>
                <a:lnTo>
                  <a:pt x="528568" y="108954"/>
                </a:lnTo>
                <a:lnTo>
                  <a:pt x="487048" y="67468"/>
                </a:lnTo>
                <a:lnTo>
                  <a:pt x="438700" y="35195"/>
                </a:lnTo>
                <a:lnTo>
                  <a:pt x="384449" y="12747"/>
                </a:lnTo>
                <a:lnTo>
                  <a:pt x="327416" y="1416"/>
                </a:lnTo>
                <a:lnTo>
                  <a:pt x="298054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865458" y="18916615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8054" y="0"/>
                </a:moveTo>
                <a:lnTo>
                  <a:pt x="239894" y="5665"/>
                </a:lnTo>
                <a:lnTo>
                  <a:pt x="183991" y="22662"/>
                </a:lnTo>
                <a:lnTo>
                  <a:pt x="132431" y="50130"/>
                </a:lnTo>
                <a:lnTo>
                  <a:pt x="87297" y="87209"/>
                </a:lnTo>
                <a:lnTo>
                  <a:pt x="50185" y="132303"/>
                </a:lnTo>
                <a:lnTo>
                  <a:pt x="22684" y="183815"/>
                </a:lnTo>
                <a:lnTo>
                  <a:pt x="5672" y="239657"/>
                </a:lnTo>
                <a:lnTo>
                  <a:pt x="0" y="297756"/>
                </a:lnTo>
                <a:lnTo>
                  <a:pt x="1418" y="327087"/>
                </a:lnTo>
                <a:lnTo>
                  <a:pt x="12761" y="384061"/>
                </a:lnTo>
                <a:lnTo>
                  <a:pt x="35233" y="438256"/>
                </a:lnTo>
                <a:lnTo>
                  <a:pt x="67540" y="486559"/>
                </a:lnTo>
                <a:lnTo>
                  <a:pt x="109060" y="528044"/>
                </a:lnTo>
                <a:lnTo>
                  <a:pt x="157408" y="560318"/>
                </a:lnTo>
                <a:lnTo>
                  <a:pt x="211660" y="582765"/>
                </a:lnTo>
                <a:lnTo>
                  <a:pt x="268692" y="594097"/>
                </a:lnTo>
                <a:lnTo>
                  <a:pt x="298054" y="595513"/>
                </a:lnTo>
                <a:lnTo>
                  <a:pt x="327416" y="594097"/>
                </a:lnTo>
                <a:lnTo>
                  <a:pt x="384449" y="582765"/>
                </a:lnTo>
                <a:lnTo>
                  <a:pt x="438700" y="560318"/>
                </a:lnTo>
                <a:lnTo>
                  <a:pt x="487048" y="528044"/>
                </a:lnTo>
                <a:lnTo>
                  <a:pt x="528568" y="486559"/>
                </a:lnTo>
                <a:lnTo>
                  <a:pt x="560875" y="438256"/>
                </a:lnTo>
                <a:lnTo>
                  <a:pt x="583347" y="384061"/>
                </a:lnTo>
                <a:lnTo>
                  <a:pt x="594690" y="327087"/>
                </a:lnTo>
                <a:lnTo>
                  <a:pt x="596109" y="297756"/>
                </a:lnTo>
                <a:lnTo>
                  <a:pt x="594690" y="268426"/>
                </a:lnTo>
                <a:lnTo>
                  <a:pt x="583347" y="211452"/>
                </a:lnTo>
                <a:lnTo>
                  <a:pt x="560875" y="157256"/>
                </a:lnTo>
                <a:lnTo>
                  <a:pt x="528568" y="108954"/>
                </a:lnTo>
                <a:lnTo>
                  <a:pt x="487048" y="67468"/>
                </a:lnTo>
                <a:lnTo>
                  <a:pt x="438700" y="35195"/>
                </a:lnTo>
                <a:lnTo>
                  <a:pt x="384449" y="12747"/>
                </a:lnTo>
                <a:lnTo>
                  <a:pt x="327416" y="1416"/>
                </a:lnTo>
                <a:lnTo>
                  <a:pt x="298054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50983" y="18916615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8054" y="0"/>
                </a:moveTo>
                <a:lnTo>
                  <a:pt x="239894" y="5665"/>
                </a:lnTo>
                <a:lnTo>
                  <a:pt x="183991" y="22662"/>
                </a:lnTo>
                <a:lnTo>
                  <a:pt x="132431" y="50130"/>
                </a:lnTo>
                <a:lnTo>
                  <a:pt x="87297" y="87209"/>
                </a:lnTo>
                <a:lnTo>
                  <a:pt x="50185" y="132303"/>
                </a:lnTo>
                <a:lnTo>
                  <a:pt x="22684" y="183815"/>
                </a:lnTo>
                <a:lnTo>
                  <a:pt x="5672" y="239657"/>
                </a:lnTo>
                <a:lnTo>
                  <a:pt x="0" y="297756"/>
                </a:lnTo>
                <a:lnTo>
                  <a:pt x="1418" y="327087"/>
                </a:lnTo>
                <a:lnTo>
                  <a:pt x="12761" y="384061"/>
                </a:lnTo>
                <a:lnTo>
                  <a:pt x="35233" y="438256"/>
                </a:lnTo>
                <a:lnTo>
                  <a:pt x="67540" y="486559"/>
                </a:lnTo>
                <a:lnTo>
                  <a:pt x="109060" y="528044"/>
                </a:lnTo>
                <a:lnTo>
                  <a:pt x="157408" y="560318"/>
                </a:lnTo>
                <a:lnTo>
                  <a:pt x="211660" y="582765"/>
                </a:lnTo>
                <a:lnTo>
                  <a:pt x="268692" y="594097"/>
                </a:lnTo>
                <a:lnTo>
                  <a:pt x="298054" y="595513"/>
                </a:lnTo>
                <a:lnTo>
                  <a:pt x="327416" y="594097"/>
                </a:lnTo>
                <a:lnTo>
                  <a:pt x="384449" y="582765"/>
                </a:lnTo>
                <a:lnTo>
                  <a:pt x="438700" y="560318"/>
                </a:lnTo>
                <a:lnTo>
                  <a:pt x="487048" y="528044"/>
                </a:lnTo>
                <a:lnTo>
                  <a:pt x="528568" y="486559"/>
                </a:lnTo>
                <a:lnTo>
                  <a:pt x="560875" y="438256"/>
                </a:lnTo>
                <a:lnTo>
                  <a:pt x="583347" y="384061"/>
                </a:lnTo>
                <a:lnTo>
                  <a:pt x="594690" y="327087"/>
                </a:lnTo>
                <a:lnTo>
                  <a:pt x="596109" y="297756"/>
                </a:lnTo>
                <a:lnTo>
                  <a:pt x="594690" y="268426"/>
                </a:lnTo>
                <a:lnTo>
                  <a:pt x="583347" y="211452"/>
                </a:lnTo>
                <a:lnTo>
                  <a:pt x="560875" y="157256"/>
                </a:lnTo>
                <a:lnTo>
                  <a:pt x="528568" y="108954"/>
                </a:lnTo>
                <a:lnTo>
                  <a:pt x="487048" y="67468"/>
                </a:lnTo>
                <a:lnTo>
                  <a:pt x="438700" y="35195"/>
                </a:lnTo>
                <a:lnTo>
                  <a:pt x="384449" y="12747"/>
                </a:lnTo>
                <a:lnTo>
                  <a:pt x="327416" y="1416"/>
                </a:lnTo>
                <a:lnTo>
                  <a:pt x="298054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37607" y="18916615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8054" y="0"/>
                </a:moveTo>
                <a:lnTo>
                  <a:pt x="239894" y="5665"/>
                </a:lnTo>
                <a:lnTo>
                  <a:pt x="183991" y="22662"/>
                </a:lnTo>
                <a:lnTo>
                  <a:pt x="132431" y="50130"/>
                </a:lnTo>
                <a:lnTo>
                  <a:pt x="87297" y="87209"/>
                </a:lnTo>
                <a:lnTo>
                  <a:pt x="50185" y="132303"/>
                </a:lnTo>
                <a:lnTo>
                  <a:pt x="22684" y="183815"/>
                </a:lnTo>
                <a:lnTo>
                  <a:pt x="5672" y="239657"/>
                </a:lnTo>
                <a:lnTo>
                  <a:pt x="0" y="297756"/>
                </a:lnTo>
                <a:lnTo>
                  <a:pt x="1418" y="327087"/>
                </a:lnTo>
                <a:lnTo>
                  <a:pt x="12761" y="384061"/>
                </a:lnTo>
                <a:lnTo>
                  <a:pt x="35233" y="438256"/>
                </a:lnTo>
                <a:lnTo>
                  <a:pt x="67540" y="486559"/>
                </a:lnTo>
                <a:lnTo>
                  <a:pt x="109060" y="528044"/>
                </a:lnTo>
                <a:lnTo>
                  <a:pt x="157408" y="560318"/>
                </a:lnTo>
                <a:lnTo>
                  <a:pt x="211660" y="582765"/>
                </a:lnTo>
                <a:lnTo>
                  <a:pt x="268692" y="594097"/>
                </a:lnTo>
                <a:lnTo>
                  <a:pt x="298054" y="595513"/>
                </a:lnTo>
                <a:lnTo>
                  <a:pt x="327416" y="594097"/>
                </a:lnTo>
                <a:lnTo>
                  <a:pt x="384449" y="582765"/>
                </a:lnTo>
                <a:lnTo>
                  <a:pt x="438700" y="560318"/>
                </a:lnTo>
                <a:lnTo>
                  <a:pt x="487048" y="528044"/>
                </a:lnTo>
                <a:lnTo>
                  <a:pt x="528568" y="486559"/>
                </a:lnTo>
                <a:lnTo>
                  <a:pt x="560875" y="438256"/>
                </a:lnTo>
                <a:lnTo>
                  <a:pt x="583347" y="384061"/>
                </a:lnTo>
                <a:lnTo>
                  <a:pt x="594690" y="327087"/>
                </a:lnTo>
                <a:lnTo>
                  <a:pt x="596109" y="297756"/>
                </a:lnTo>
                <a:lnTo>
                  <a:pt x="594690" y="268426"/>
                </a:lnTo>
                <a:lnTo>
                  <a:pt x="583347" y="211452"/>
                </a:lnTo>
                <a:lnTo>
                  <a:pt x="560875" y="157256"/>
                </a:lnTo>
                <a:lnTo>
                  <a:pt x="528568" y="108954"/>
                </a:lnTo>
                <a:lnTo>
                  <a:pt x="487048" y="67468"/>
                </a:lnTo>
                <a:lnTo>
                  <a:pt x="438700" y="35195"/>
                </a:lnTo>
                <a:lnTo>
                  <a:pt x="384449" y="12747"/>
                </a:lnTo>
                <a:lnTo>
                  <a:pt x="327416" y="1416"/>
                </a:lnTo>
                <a:lnTo>
                  <a:pt x="298054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357648" y="19120634"/>
            <a:ext cx="259715" cy="209550"/>
          </a:xfrm>
          <a:custGeom>
            <a:avLst/>
            <a:gdLst/>
            <a:ahLst/>
            <a:cxnLst/>
            <a:rect l="l" t="t" r="r" b="b"/>
            <a:pathLst>
              <a:path w="259715" h="209550">
                <a:moveTo>
                  <a:pt x="0" y="185270"/>
                </a:moveTo>
                <a:lnTo>
                  <a:pt x="18202" y="195575"/>
                </a:lnTo>
                <a:lnTo>
                  <a:pt x="37952" y="203191"/>
                </a:lnTo>
                <a:lnTo>
                  <a:pt x="59151" y="207912"/>
                </a:lnTo>
                <a:lnTo>
                  <a:pt x="81695" y="209532"/>
                </a:lnTo>
                <a:lnTo>
                  <a:pt x="134612" y="200604"/>
                </a:lnTo>
                <a:lnTo>
                  <a:pt x="159603" y="186373"/>
                </a:lnTo>
                <a:lnTo>
                  <a:pt x="3319" y="186373"/>
                </a:lnTo>
                <a:lnTo>
                  <a:pt x="0" y="185270"/>
                </a:lnTo>
                <a:close/>
              </a:path>
              <a:path w="259715" h="209550">
                <a:moveTo>
                  <a:pt x="28705" y="126822"/>
                </a:moveTo>
                <a:lnTo>
                  <a:pt x="36003" y="141348"/>
                </a:lnTo>
                <a:lnTo>
                  <a:pt x="47335" y="152876"/>
                </a:lnTo>
                <a:lnTo>
                  <a:pt x="61772" y="160475"/>
                </a:lnTo>
                <a:lnTo>
                  <a:pt x="78387" y="163214"/>
                </a:lnTo>
                <a:lnTo>
                  <a:pt x="64154" y="172881"/>
                </a:lnTo>
                <a:lnTo>
                  <a:pt x="48164" y="180170"/>
                </a:lnTo>
                <a:lnTo>
                  <a:pt x="30727" y="184771"/>
                </a:lnTo>
                <a:lnTo>
                  <a:pt x="12152" y="186373"/>
                </a:lnTo>
                <a:lnTo>
                  <a:pt x="159603" y="186373"/>
                </a:lnTo>
                <a:lnTo>
                  <a:pt x="176506" y="176748"/>
                </a:lnTo>
                <a:lnTo>
                  <a:pt x="206954" y="142358"/>
                </a:lnTo>
                <a:lnTo>
                  <a:pt x="213570" y="127925"/>
                </a:lnTo>
                <a:lnTo>
                  <a:pt x="32014" y="127925"/>
                </a:lnTo>
                <a:lnTo>
                  <a:pt x="28705" y="126822"/>
                </a:lnTo>
                <a:close/>
              </a:path>
              <a:path w="259715" h="209550">
                <a:moveTo>
                  <a:pt x="11039" y="73887"/>
                </a:moveTo>
                <a:lnTo>
                  <a:pt x="14334" y="92066"/>
                </a:lnTo>
                <a:lnTo>
                  <a:pt x="23321" y="107661"/>
                </a:lnTo>
                <a:lnTo>
                  <a:pt x="36655" y="119326"/>
                </a:lnTo>
                <a:lnTo>
                  <a:pt x="52989" y="125719"/>
                </a:lnTo>
                <a:lnTo>
                  <a:pt x="44156" y="127925"/>
                </a:lnTo>
                <a:lnTo>
                  <a:pt x="213570" y="127925"/>
                </a:lnTo>
                <a:lnTo>
                  <a:pt x="225533" y="101828"/>
                </a:lnTo>
                <a:lnTo>
                  <a:pt x="228704" y="80504"/>
                </a:lnTo>
                <a:lnTo>
                  <a:pt x="26500" y="80504"/>
                </a:lnTo>
                <a:lnTo>
                  <a:pt x="18769" y="78299"/>
                </a:lnTo>
                <a:lnTo>
                  <a:pt x="11039" y="73887"/>
                </a:lnTo>
                <a:close/>
              </a:path>
              <a:path w="259715" h="209550">
                <a:moveTo>
                  <a:pt x="18769" y="9925"/>
                </a:moveTo>
                <a:lnTo>
                  <a:pt x="15874" y="15921"/>
                </a:lnTo>
                <a:lnTo>
                  <a:pt x="13807" y="22331"/>
                </a:lnTo>
                <a:lnTo>
                  <a:pt x="12566" y="29155"/>
                </a:lnTo>
                <a:lnTo>
                  <a:pt x="12152" y="36392"/>
                </a:lnTo>
                <a:lnTo>
                  <a:pt x="13755" y="49798"/>
                </a:lnTo>
                <a:lnTo>
                  <a:pt x="18358" y="61756"/>
                </a:lnTo>
                <a:lnTo>
                  <a:pt x="25654" y="72061"/>
                </a:lnTo>
                <a:lnTo>
                  <a:pt x="35333" y="80504"/>
                </a:lnTo>
                <a:lnTo>
                  <a:pt x="228704" y="80504"/>
                </a:lnTo>
                <a:lnTo>
                  <a:pt x="231000" y="65065"/>
                </a:lnTo>
                <a:lnTo>
                  <a:pt x="128057" y="65065"/>
                </a:lnTo>
                <a:lnTo>
                  <a:pt x="96079" y="60016"/>
                </a:lnTo>
                <a:lnTo>
                  <a:pt x="66792" y="48661"/>
                </a:lnTo>
                <a:lnTo>
                  <a:pt x="40816" y="31722"/>
                </a:lnTo>
                <a:lnTo>
                  <a:pt x="18769" y="9925"/>
                </a:lnTo>
                <a:close/>
              </a:path>
              <a:path w="259715" h="209550">
                <a:moveTo>
                  <a:pt x="179944" y="0"/>
                </a:moveTo>
                <a:lnTo>
                  <a:pt x="159554" y="4083"/>
                </a:lnTo>
                <a:lnTo>
                  <a:pt x="142684" y="15301"/>
                </a:lnTo>
                <a:lnTo>
                  <a:pt x="131197" y="32101"/>
                </a:lnTo>
                <a:lnTo>
                  <a:pt x="126954" y="52934"/>
                </a:lnTo>
                <a:lnTo>
                  <a:pt x="126954" y="60654"/>
                </a:lnTo>
                <a:lnTo>
                  <a:pt x="128057" y="65065"/>
                </a:lnTo>
                <a:lnTo>
                  <a:pt x="231000" y="65065"/>
                </a:lnTo>
                <a:lnTo>
                  <a:pt x="231751" y="60016"/>
                </a:lnTo>
                <a:lnTo>
                  <a:pt x="231820" y="52934"/>
                </a:lnTo>
                <a:lnTo>
                  <a:pt x="240328" y="46748"/>
                </a:lnTo>
                <a:lnTo>
                  <a:pt x="247693" y="39838"/>
                </a:lnTo>
                <a:lnTo>
                  <a:pt x="253371" y="33084"/>
                </a:lnTo>
                <a:lnTo>
                  <a:pt x="228511" y="33084"/>
                </a:lnTo>
                <a:lnTo>
                  <a:pt x="236325" y="27501"/>
                </a:lnTo>
                <a:lnTo>
                  <a:pt x="243001" y="20677"/>
                </a:lnTo>
                <a:lnTo>
                  <a:pt x="245681" y="16542"/>
                </a:lnTo>
                <a:lnTo>
                  <a:pt x="218575" y="16542"/>
                </a:lnTo>
                <a:lnTo>
                  <a:pt x="210520" y="9770"/>
                </a:lnTo>
                <a:lnTo>
                  <a:pt x="201327" y="4549"/>
                </a:lnTo>
                <a:lnTo>
                  <a:pt x="191101" y="1188"/>
                </a:lnTo>
                <a:lnTo>
                  <a:pt x="179944" y="0"/>
                </a:lnTo>
                <a:close/>
              </a:path>
              <a:path w="259715" h="209550">
                <a:moveTo>
                  <a:pt x="259423" y="24261"/>
                </a:moveTo>
                <a:lnTo>
                  <a:pt x="251953" y="27190"/>
                </a:lnTo>
                <a:lnTo>
                  <a:pt x="244381" y="29499"/>
                </a:lnTo>
                <a:lnTo>
                  <a:pt x="236601" y="31395"/>
                </a:lnTo>
                <a:lnTo>
                  <a:pt x="228511" y="33084"/>
                </a:lnTo>
                <a:lnTo>
                  <a:pt x="253371" y="33084"/>
                </a:lnTo>
                <a:lnTo>
                  <a:pt x="254023" y="32308"/>
                </a:lnTo>
                <a:lnTo>
                  <a:pt x="259423" y="24261"/>
                </a:lnTo>
                <a:close/>
              </a:path>
              <a:path w="259715" h="209550">
                <a:moveTo>
                  <a:pt x="251692" y="3308"/>
                </a:moveTo>
                <a:lnTo>
                  <a:pt x="243878" y="7237"/>
                </a:lnTo>
                <a:lnTo>
                  <a:pt x="235547" y="10752"/>
                </a:lnTo>
                <a:lnTo>
                  <a:pt x="227009" y="13853"/>
                </a:lnTo>
                <a:lnTo>
                  <a:pt x="218575" y="16542"/>
                </a:lnTo>
                <a:lnTo>
                  <a:pt x="245681" y="16542"/>
                </a:lnTo>
                <a:lnTo>
                  <a:pt x="248227" y="12613"/>
                </a:lnTo>
                <a:lnTo>
                  <a:pt x="251692" y="3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07678" y="18916615"/>
            <a:ext cx="596265" cy="595630"/>
          </a:xfrm>
          <a:custGeom>
            <a:avLst/>
            <a:gdLst/>
            <a:ahLst/>
            <a:cxnLst/>
            <a:rect l="l" t="t" r="r" b="b"/>
            <a:pathLst>
              <a:path w="596265" h="595630">
                <a:moveTo>
                  <a:pt x="298054" y="0"/>
                </a:moveTo>
                <a:lnTo>
                  <a:pt x="239894" y="5665"/>
                </a:lnTo>
                <a:lnTo>
                  <a:pt x="183991" y="22662"/>
                </a:lnTo>
                <a:lnTo>
                  <a:pt x="132431" y="50130"/>
                </a:lnTo>
                <a:lnTo>
                  <a:pt x="87297" y="87209"/>
                </a:lnTo>
                <a:lnTo>
                  <a:pt x="50185" y="132303"/>
                </a:lnTo>
                <a:lnTo>
                  <a:pt x="22684" y="183815"/>
                </a:lnTo>
                <a:lnTo>
                  <a:pt x="5672" y="239657"/>
                </a:lnTo>
                <a:lnTo>
                  <a:pt x="0" y="297756"/>
                </a:lnTo>
                <a:lnTo>
                  <a:pt x="1418" y="327087"/>
                </a:lnTo>
                <a:lnTo>
                  <a:pt x="12761" y="384061"/>
                </a:lnTo>
                <a:lnTo>
                  <a:pt x="35233" y="438256"/>
                </a:lnTo>
                <a:lnTo>
                  <a:pt x="67540" y="486559"/>
                </a:lnTo>
                <a:lnTo>
                  <a:pt x="109060" y="528044"/>
                </a:lnTo>
                <a:lnTo>
                  <a:pt x="157408" y="560318"/>
                </a:lnTo>
                <a:lnTo>
                  <a:pt x="211660" y="582765"/>
                </a:lnTo>
                <a:lnTo>
                  <a:pt x="268692" y="594097"/>
                </a:lnTo>
                <a:lnTo>
                  <a:pt x="298054" y="595513"/>
                </a:lnTo>
                <a:lnTo>
                  <a:pt x="327416" y="594097"/>
                </a:lnTo>
                <a:lnTo>
                  <a:pt x="384449" y="582765"/>
                </a:lnTo>
                <a:lnTo>
                  <a:pt x="438700" y="560318"/>
                </a:lnTo>
                <a:lnTo>
                  <a:pt x="487048" y="528044"/>
                </a:lnTo>
                <a:lnTo>
                  <a:pt x="528568" y="486559"/>
                </a:lnTo>
                <a:lnTo>
                  <a:pt x="560875" y="438256"/>
                </a:lnTo>
                <a:lnTo>
                  <a:pt x="583347" y="384061"/>
                </a:lnTo>
                <a:lnTo>
                  <a:pt x="594690" y="327087"/>
                </a:lnTo>
                <a:lnTo>
                  <a:pt x="596109" y="297756"/>
                </a:lnTo>
                <a:lnTo>
                  <a:pt x="594690" y="268426"/>
                </a:lnTo>
                <a:lnTo>
                  <a:pt x="583347" y="211452"/>
                </a:lnTo>
                <a:lnTo>
                  <a:pt x="560875" y="157256"/>
                </a:lnTo>
                <a:lnTo>
                  <a:pt x="528568" y="108954"/>
                </a:lnTo>
                <a:lnTo>
                  <a:pt x="487048" y="67468"/>
                </a:lnTo>
                <a:lnTo>
                  <a:pt x="438700" y="35195"/>
                </a:lnTo>
                <a:lnTo>
                  <a:pt x="384449" y="12747"/>
                </a:lnTo>
                <a:lnTo>
                  <a:pt x="327416" y="1416"/>
                </a:lnTo>
                <a:lnTo>
                  <a:pt x="298054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43918" y="19076522"/>
            <a:ext cx="139700" cy="287020"/>
          </a:xfrm>
          <a:custGeom>
            <a:avLst/>
            <a:gdLst/>
            <a:ahLst/>
            <a:cxnLst/>
            <a:rect l="l" t="t" r="r" b="b"/>
            <a:pathLst>
              <a:path w="139700" h="287019">
                <a:moveTo>
                  <a:pt x="85004" y="137850"/>
                </a:moveTo>
                <a:lnTo>
                  <a:pt x="29808" y="137850"/>
                </a:lnTo>
                <a:lnTo>
                  <a:pt x="29808" y="286728"/>
                </a:lnTo>
                <a:lnTo>
                  <a:pt x="85004" y="286728"/>
                </a:lnTo>
                <a:lnTo>
                  <a:pt x="85004" y="137850"/>
                </a:lnTo>
                <a:close/>
              </a:path>
              <a:path w="139700" h="287019">
                <a:moveTo>
                  <a:pt x="132468" y="94841"/>
                </a:moveTo>
                <a:lnTo>
                  <a:pt x="0" y="94841"/>
                </a:lnTo>
                <a:lnTo>
                  <a:pt x="0" y="137850"/>
                </a:lnTo>
                <a:lnTo>
                  <a:pt x="129160" y="137850"/>
                </a:lnTo>
                <a:lnTo>
                  <a:pt x="132468" y="94841"/>
                </a:lnTo>
                <a:close/>
              </a:path>
              <a:path w="139700" h="287019">
                <a:moveTo>
                  <a:pt x="86106" y="0"/>
                </a:moveTo>
                <a:lnTo>
                  <a:pt x="47921" y="13026"/>
                </a:lnTo>
                <a:lnTo>
                  <a:pt x="29964" y="55398"/>
                </a:lnTo>
                <a:lnTo>
                  <a:pt x="29808" y="94841"/>
                </a:lnTo>
                <a:lnTo>
                  <a:pt x="85004" y="94841"/>
                </a:lnTo>
                <a:lnTo>
                  <a:pt x="85004" y="61756"/>
                </a:lnTo>
                <a:lnTo>
                  <a:pt x="86901" y="54692"/>
                </a:lnTo>
                <a:lnTo>
                  <a:pt x="91903" y="49901"/>
                </a:lnTo>
                <a:lnTo>
                  <a:pt x="98975" y="47179"/>
                </a:lnTo>
                <a:lnTo>
                  <a:pt x="107082" y="46317"/>
                </a:lnTo>
                <a:lnTo>
                  <a:pt x="131945" y="46317"/>
                </a:lnTo>
                <a:lnTo>
                  <a:pt x="139096" y="5514"/>
                </a:lnTo>
                <a:lnTo>
                  <a:pt x="136094" y="4652"/>
                </a:lnTo>
                <a:lnTo>
                  <a:pt x="126674" y="2757"/>
                </a:lnTo>
                <a:lnTo>
                  <a:pt x="110218" y="861"/>
                </a:lnTo>
                <a:lnTo>
                  <a:pt x="86106" y="0"/>
                </a:lnTo>
                <a:close/>
              </a:path>
              <a:path w="139700" h="287019">
                <a:moveTo>
                  <a:pt x="131945" y="46317"/>
                </a:moveTo>
                <a:lnTo>
                  <a:pt x="119224" y="46317"/>
                </a:lnTo>
                <a:lnTo>
                  <a:pt x="131365" y="49626"/>
                </a:lnTo>
                <a:lnTo>
                  <a:pt x="131945" y="463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054220" y="19020279"/>
            <a:ext cx="205330" cy="14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88893" y="19275026"/>
            <a:ext cx="19050" cy="74295"/>
          </a:xfrm>
          <a:custGeom>
            <a:avLst/>
            <a:gdLst/>
            <a:ahLst/>
            <a:cxnLst/>
            <a:rect l="l" t="t" r="r" b="b"/>
            <a:pathLst>
              <a:path w="19050" h="74294">
                <a:moveTo>
                  <a:pt x="15450" y="0"/>
                </a:moveTo>
                <a:lnTo>
                  <a:pt x="6627" y="0"/>
                </a:lnTo>
                <a:lnTo>
                  <a:pt x="3308" y="1102"/>
                </a:lnTo>
                <a:lnTo>
                  <a:pt x="0" y="4411"/>
                </a:lnTo>
                <a:lnTo>
                  <a:pt x="0" y="69476"/>
                </a:lnTo>
                <a:lnTo>
                  <a:pt x="3308" y="72785"/>
                </a:lnTo>
                <a:lnTo>
                  <a:pt x="6627" y="73887"/>
                </a:lnTo>
                <a:lnTo>
                  <a:pt x="15450" y="73887"/>
                </a:lnTo>
                <a:lnTo>
                  <a:pt x="18769" y="69476"/>
                </a:lnTo>
                <a:lnTo>
                  <a:pt x="18769" y="14336"/>
                </a:lnTo>
                <a:lnTo>
                  <a:pt x="17666" y="5514"/>
                </a:lnTo>
                <a:lnTo>
                  <a:pt x="1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60650" y="19275026"/>
            <a:ext cx="20320" cy="24765"/>
          </a:xfrm>
          <a:custGeom>
            <a:avLst/>
            <a:gdLst/>
            <a:ahLst/>
            <a:cxnLst/>
            <a:rect l="l" t="t" r="r" b="b"/>
            <a:pathLst>
              <a:path w="20320" h="24765">
                <a:moveTo>
                  <a:pt x="16564" y="0"/>
                </a:moveTo>
                <a:lnTo>
                  <a:pt x="3308" y="0"/>
                </a:lnTo>
                <a:lnTo>
                  <a:pt x="0" y="4411"/>
                </a:lnTo>
                <a:lnTo>
                  <a:pt x="0" y="24261"/>
                </a:lnTo>
                <a:lnTo>
                  <a:pt x="19872" y="24261"/>
                </a:lnTo>
                <a:lnTo>
                  <a:pt x="19872" y="5514"/>
                </a:lnTo>
                <a:lnTo>
                  <a:pt x="16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002419" y="19184596"/>
            <a:ext cx="320675" cy="225425"/>
          </a:xfrm>
          <a:custGeom>
            <a:avLst/>
            <a:gdLst/>
            <a:ahLst/>
            <a:cxnLst/>
            <a:rect l="l" t="t" r="r" b="b"/>
            <a:pathLst>
              <a:path w="320675" h="225425">
                <a:moveTo>
                  <a:pt x="159985" y="0"/>
                </a:moveTo>
                <a:lnTo>
                  <a:pt x="99822" y="551"/>
                </a:lnTo>
                <a:lnTo>
                  <a:pt x="39658" y="4411"/>
                </a:lnTo>
                <a:lnTo>
                  <a:pt x="5438" y="36392"/>
                </a:lnTo>
                <a:lnTo>
                  <a:pt x="90" y="90429"/>
                </a:lnTo>
                <a:lnTo>
                  <a:pt x="0" y="131664"/>
                </a:lnTo>
                <a:lnTo>
                  <a:pt x="604" y="150946"/>
                </a:lnTo>
                <a:lnTo>
                  <a:pt x="10318" y="200244"/>
                </a:lnTo>
                <a:lnTo>
                  <a:pt x="69482" y="223110"/>
                </a:lnTo>
                <a:lnTo>
                  <a:pt x="129540" y="224902"/>
                </a:lnTo>
                <a:lnTo>
                  <a:pt x="159985" y="224971"/>
                </a:lnTo>
                <a:lnTo>
                  <a:pt x="189964" y="224902"/>
                </a:lnTo>
                <a:lnTo>
                  <a:pt x="250333" y="223110"/>
                </a:lnTo>
                <a:lnTo>
                  <a:pt x="292177" y="217114"/>
                </a:lnTo>
                <a:lnTo>
                  <a:pt x="315479" y="183065"/>
                </a:lnTo>
                <a:lnTo>
                  <a:pt x="199730" y="183065"/>
                </a:lnTo>
                <a:lnTo>
                  <a:pt x="197521" y="181962"/>
                </a:lnTo>
                <a:lnTo>
                  <a:pt x="46286" y="181962"/>
                </a:lnTo>
                <a:lnTo>
                  <a:pt x="46286" y="58448"/>
                </a:lnTo>
                <a:lnTo>
                  <a:pt x="23105" y="58448"/>
                </a:lnTo>
                <a:lnTo>
                  <a:pt x="23105" y="38598"/>
                </a:lnTo>
                <a:lnTo>
                  <a:pt x="166613" y="38598"/>
                </a:lnTo>
                <a:lnTo>
                  <a:pt x="166613" y="37495"/>
                </a:lnTo>
                <a:lnTo>
                  <a:pt x="315823" y="37495"/>
                </a:lnTo>
                <a:lnTo>
                  <a:pt x="315635" y="36392"/>
                </a:lnTo>
                <a:lnTo>
                  <a:pt x="310737" y="24261"/>
                </a:lnTo>
                <a:lnTo>
                  <a:pt x="250488" y="1860"/>
                </a:lnTo>
                <a:lnTo>
                  <a:pt x="190430" y="68"/>
                </a:lnTo>
                <a:lnTo>
                  <a:pt x="159985" y="0"/>
                </a:lnTo>
                <a:close/>
              </a:path>
              <a:path w="320675" h="225425">
                <a:moveTo>
                  <a:pt x="256217" y="73887"/>
                </a:moveTo>
                <a:lnTo>
                  <a:pt x="214078" y="73887"/>
                </a:lnTo>
                <a:lnTo>
                  <a:pt x="219592" y="78299"/>
                </a:lnTo>
                <a:lnTo>
                  <a:pt x="221808" y="86018"/>
                </a:lnTo>
                <a:lnTo>
                  <a:pt x="222911" y="90429"/>
                </a:lnTo>
                <a:lnTo>
                  <a:pt x="224014" y="97046"/>
                </a:lnTo>
                <a:lnTo>
                  <a:pt x="224014" y="158803"/>
                </a:lnTo>
                <a:lnTo>
                  <a:pt x="222911" y="165420"/>
                </a:lnTo>
                <a:lnTo>
                  <a:pt x="221808" y="170934"/>
                </a:lnTo>
                <a:lnTo>
                  <a:pt x="219592" y="178654"/>
                </a:lnTo>
                <a:lnTo>
                  <a:pt x="214078" y="183065"/>
                </a:lnTo>
                <a:lnTo>
                  <a:pt x="315479" y="183065"/>
                </a:lnTo>
                <a:lnTo>
                  <a:pt x="315668" y="181962"/>
                </a:lnTo>
                <a:lnTo>
                  <a:pt x="269273" y="181962"/>
                </a:lnTo>
                <a:lnTo>
                  <a:pt x="262234" y="181324"/>
                </a:lnTo>
                <a:lnTo>
                  <a:pt x="239464" y="145570"/>
                </a:lnTo>
                <a:lnTo>
                  <a:pt x="239464" y="108074"/>
                </a:lnTo>
                <a:lnTo>
                  <a:pt x="254921" y="74301"/>
                </a:lnTo>
                <a:lnTo>
                  <a:pt x="256217" y="73887"/>
                </a:lnTo>
                <a:close/>
              </a:path>
              <a:path w="320675" h="225425">
                <a:moveTo>
                  <a:pt x="166613" y="38598"/>
                </a:moveTo>
                <a:lnTo>
                  <a:pt x="90442" y="38598"/>
                </a:lnTo>
                <a:lnTo>
                  <a:pt x="90442" y="58448"/>
                </a:lnTo>
                <a:lnTo>
                  <a:pt x="68364" y="58448"/>
                </a:lnTo>
                <a:lnTo>
                  <a:pt x="68364" y="181962"/>
                </a:lnTo>
                <a:lnTo>
                  <a:pt x="101481" y="181962"/>
                </a:lnTo>
                <a:lnTo>
                  <a:pt x="97059" y="179756"/>
                </a:lnTo>
                <a:lnTo>
                  <a:pt x="95956" y="174242"/>
                </a:lnTo>
                <a:lnTo>
                  <a:pt x="94853" y="170934"/>
                </a:lnTo>
                <a:lnTo>
                  <a:pt x="93751" y="165420"/>
                </a:lnTo>
                <a:lnTo>
                  <a:pt x="93751" y="73887"/>
                </a:lnTo>
                <a:lnTo>
                  <a:pt x="166613" y="73887"/>
                </a:lnTo>
                <a:lnTo>
                  <a:pt x="166613" y="38598"/>
                </a:lnTo>
                <a:close/>
              </a:path>
              <a:path w="320675" h="225425">
                <a:moveTo>
                  <a:pt x="130176" y="168728"/>
                </a:moveTo>
                <a:lnTo>
                  <a:pt x="124397" y="174518"/>
                </a:lnTo>
                <a:lnTo>
                  <a:pt x="118724" y="178654"/>
                </a:lnTo>
                <a:lnTo>
                  <a:pt x="113257" y="181135"/>
                </a:lnTo>
                <a:lnTo>
                  <a:pt x="108098" y="181962"/>
                </a:lnTo>
                <a:lnTo>
                  <a:pt x="197521" y="181962"/>
                </a:lnTo>
                <a:lnTo>
                  <a:pt x="195312" y="180859"/>
                </a:lnTo>
                <a:lnTo>
                  <a:pt x="130176" y="180859"/>
                </a:lnTo>
                <a:lnTo>
                  <a:pt x="130176" y="168728"/>
                </a:lnTo>
                <a:close/>
              </a:path>
              <a:path w="320675" h="225425">
                <a:moveTo>
                  <a:pt x="319594" y="143364"/>
                </a:moveTo>
                <a:lnTo>
                  <a:pt x="296865" y="143364"/>
                </a:lnTo>
                <a:lnTo>
                  <a:pt x="296865" y="158803"/>
                </a:lnTo>
                <a:lnTo>
                  <a:pt x="295762" y="163214"/>
                </a:lnTo>
                <a:lnTo>
                  <a:pt x="269273" y="181962"/>
                </a:lnTo>
                <a:lnTo>
                  <a:pt x="315668" y="181962"/>
                </a:lnTo>
                <a:lnTo>
                  <a:pt x="317720" y="170021"/>
                </a:lnTo>
                <a:lnTo>
                  <a:pt x="319357" y="150946"/>
                </a:lnTo>
                <a:lnTo>
                  <a:pt x="319594" y="143364"/>
                </a:lnTo>
                <a:close/>
              </a:path>
              <a:path w="320675" h="225425">
                <a:moveTo>
                  <a:pt x="166613" y="73887"/>
                </a:moveTo>
                <a:lnTo>
                  <a:pt x="150049" y="73887"/>
                </a:lnTo>
                <a:lnTo>
                  <a:pt x="150049" y="180859"/>
                </a:lnTo>
                <a:lnTo>
                  <a:pt x="166613" y="180859"/>
                </a:lnTo>
                <a:lnTo>
                  <a:pt x="166613" y="73887"/>
                </a:lnTo>
                <a:close/>
              </a:path>
              <a:path w="320675" h="225425">
                <a:moveTo>
                  <a:pt x="186474" y="170934"/>
                </a:moveTo>
                <a:lnTo>
                  <a:pt x="186474" y="180859"/>
                </a:lnTo>
                <a:lnTo>
                  <a:pt x="195312" y="180859"/>
                </a:lnTo>
                <a:lnTo>
                  <a:pt x="193102" y="179756"/>
                </a:lnTo>
                <a:lnTo>
                  <a:pt x="186474" y="170934"/>
                </a:lnTo>
                <a:close/>
              </a:path>
              <a:path w="320675" h="225425">
                <a:moveTo>
                  <a:pt x="130176" y="73887"/>
                </a:moveTo>
                <a:lnTo>
                  <a:pt x="113623" y="73887"/>
                </a:lnTo>
                <a:lnTo>
                  <a:pt x="113623" y="163214"/>
                </a:lnTo>
                <a:lnTo>
                  <a:pt x="115829" y="164317"/>
                </a:lnTo>
                <a:lnTo>
                  <a:pt x="122446" y="164317"/>
                </a:lnTo>
                <a:lnTo>
                  <a:pt x="125765" y="161009"/>
                </a:lnTo>
                <a:lnTo>
                  <a:pt x="130176" y="155495"/>
                </a:lnTo>
                <a:lnTo>
                  <a:pt x="130176" y="73887"/>
                </a:lnTo>
                <a:close/>
              </a:path>
              <a:path w="320675" h="225425">
                <a:moveTo>
                  <a:pt x="320143" y="71682"/>
                </a:moveTo>
                <a:lnTo>
                  <a:pt x="268170" y="71682"/>
                </a:lnTo>
                <a:lnTo>
                  <a:pt x="275207" y="72319"/>
                </a:lnTo>
                <a:lnTo>
                  <a:pt x="281415" y="74301"/>
                </a:lnTo>
                <a:lnTo>
                  <a:pt x="296865" y="108074"/>
                </a:lnTo>
                <a:lnTo>
                  <a:pt x="296865" y="131233"/>
                </a:lnTo>
                <a:lnTo>
                  <a:pt x="258234" y="131233"/>
                </a:lnTo>
                <a:lnTo>
                  <a:pt x="258234" y="159906"/>
                </a:lnTo>
                <a:lnTo>
                  <a:pt x="261542" y="164317"/>
                </a:lnTo>
                <a:lnTo>
                  <a:pt x="272581" y="164317"/>
                </a:lnTo>
                <a:lnTo>
                  <a:pt x="275890" y="162112"/>
                </a:lnTo>
                <a:lnTo>
                  <a:pt x="277003" y="156598"/>
                </a:lnTo>
                <a:lnTo>
                  <a:pt x="277003" y="143364"/>
                </a:lnTo>
                <a:lnTo>
                  <a:pt x="319594" y="143364"/>
                </a:lnTo>
                <a:lnTo>
                  <a:pt x="319960" y="131664"/>
                </a:lnTo>
                <a:lnTo>
                  <a:pt x="320046" y="112485"/>
                </a:lnTo>
                <a:lnTo>
                  <a:pt x="320495" y="97046"/>
                </a:lnTo>
                <a:lnTo>
                  <a:pt x="320375" y="77196"/>
                </a:lnTo>
                <a:lnTo>
                  <a:pt x="320319" y="73887"/>
                </a:lnTo>
                <a:lnTo>
                  <a:pt x="320143" y="71682"/>
                </a:lnTo>
                <a:close/>
              </a:path>
              <a:path w="320675" h="225425">
                <a:moveTo>
                  <a:pt x="315823" y="37495"/>
                </a:moveTo>
                <a:lnTo>
                  <a:pt x="186474" y="37495"/>
                </a:lnTo>
                <a:lnTo>
                  <a:pt x="186474" y="84915"/>
                </a:lnTo>
                <a:lnTo>
                  <a:pt x="193102" y="77196"/>
                </a:lnTo>
                <a:lnTo>
                  <a:pt x="199730" y="73887"/>
                </a:lnTo>
                <a:lnTo>
                  <a:pt x="256217" y="73887"/>
                </a:lnTo>
                <a:lnTo>
                  <a:pt x="261132" y="72319"/>
                </a:lnTo>
                <a:lnTo>
                  <a:pt x="268170" y="71682"/>
                </a:lnTo>
                <a:lnTo>
                  <a:pt x="320143" y="71682"/>
                </a:lnTo>
                <a:lnTo>
                  <a:pt x="318811" y="54950"/>
                </a:lnTo>
                <a:lnTo>
                  <a:pt x="315823" y="37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370079" y="19054466"/>
            <a:ext cx="330200" cy="330200"/>
          </a:xfrm>
          <a:custGeom>
            <a:avLst/>
            <a:gdLst/>
            <a:ahLst/>
            <a:cxnLst/>
            <a:rect l="l" t="t" r="r" b="b"/>
            <a:pathLst>
              <a:path w="330200" h="330200">
                <a:moveTo>
                  <a:pt x="145713" y="242616"/>
                </a:moveTo>
                <a:lnTo>
                  <a:pt x="139934" y="265034"/>
                </a:lnTo>
                <a:lnTo>
                  <a:pt x="136743" y="277217"/>
                </a:lnTo>
                <a:lnTo>
                  <a:pt x="135001" y="283403"/>
                </a:lnTo>
                <a:lnTo>
                  <a:pt x="133571" y="287831"/>
                </a:lnTo>
                <a:lnTo>
                  <a:pt x="130519" y="297532"/>
                </a:lnTo>
                <a:lnTo>
                  <a:pt x="126535" y="306717"/>
                </a:lnTo>
                <a:lnTo>
                  <a:pt x="121931" y="315281"/>
                </a:lnTo>
                <a:lnTo>
                  <a:pt x="117018" y="323121"/>
                </a:lnTo>
                <a:lnTo>
                  <a:pt x="128158" y="326016"/>
                </a:lnTo>
                <a:lnTo>
                  <a:pt x="139919" y="328083"/>
                </a:lnTo>
                <a:lnTo>
                  <a:pt x="152096" y="329324"/>
                </a:lnTo>
                <a:lnTo>
                  <a:pt x="164483" y="329738"/>
                </a:lnTo>
                <a:lnTo>
                  <a:pt x="208561" y="323841"/>
                </a:lnTo>
                <a:lnTo>
                  <a:pt x="248133" y="307191"/>
                </a:lnTo>
                <a:lnTo>
                  <a:pt x="281633" y="281352"/>
                </a:lnTo>
                <a:lnTo>
                  <a:pt x="295377" y="263569"/>
                </a:lnTo>
                <a:lnTo>
                  <a:pt x="186561" y="263569"/>
                </a:lnTo>
                <a:lnTo>
                  <a:pt x="173657" y="261846"/>
                </a:lnTo>
                <a:lnTo>
                  <a:pt x="161997" y="257228"/>
                </a:lnTo>
                <a:lnTo>
                  <a:pt x="152407" y="250543"/>
                </a:lnTo>
                <a:lnTo>
                  <a:pt x="145713" y="242616"/>
                </a:lnTo>
                <a:close/>
              </a:path>
              <a:path w="330200" h="330200">
                <a:moveTo>
                  <a:pt x="165585" y="0"/>
                </a:moveTo>
                <a:lnTo>
                  <a:pt x="121507" y="5896"/>
                </a:lnTo>
                <a:lnTo>
                  <a:pt x="81935" y="22546"/>
                </a:lnTo>
                <a:lnTo>
                  <a:pt x="48435" y="48385"/>
                </a:lnTo>
                <a:lnTo>
                  <a:pt x="22569" y="81852"/>
                </a:lnTo>
                <a:lnTo>
                  <a:pt x="5903" y="121384"/>
                </a:lnTo>
                <a:lnTo>
                  <a:pt x="0" y="165420"/>
                </a:lnTo>
                <a:lnTo>
                  <a:pt x="7296" y="213840"/>
                </a:lnTo>
                <a:lnTo>
                  <a:pt x="27736" y="256677"/>
                </a:lnTo>
                <a:lnTo>
                  <a:pt x="59146" y="291656"/>
                </a:lnTo>
                <a:lnTo>
                  <a:pt x="99351" y="316504"/>
                </a:lnTo>
                <a:lnTo>
                  <a:pt x="99440" y="306717"/>
                </a:lnTo>
                <a:lnTo>
                  <a:pt x="99765" y="298170"/>
                </a:lnTo>
                <a:lnTo>
                  <a:pt x="100747" y="288434"/>
                </a:lnTo>
                <a:lnTo>
                  <a:pt x="102659" y="279009"/>
                </a:lnTo>
                <a:lnTo>
                  <a:pt x="106700" y="258831"/>
                </a:lnTo>
                <a:lnTo>
                  <a:pt x="113537" y="227935"/>
                </a:lnTo>
                <a:lnTo>
                  <a:pt x="114714" y="222766"/>
                </a:lnTo>
                <a:lnTo>
                  <a:pt x="91620" y="222766"/>
                </a:lnTo>
                <a:lnTo>
                  <a:pt x="61406" y="196850"/>
                </a:lnTo>
                <a:lnTo>
                  <a:pt x="52989" y="158803"/>
                </a:lnTo>
                <a:lnTo>
                  <a:pt x="60422" y="122600"/>
                </a:lnTo>
                <a:lnTo>
                  <a:pt x="82653" y="89189"/>
                </a:lnTo>
                <a:lnTo>
                  <a:pt x="119580" y="64669"/>
                </a:lnTo>
                <a:lnTo>
                  <a:pt x="171099" y="55140"/>
                </a:lnTo>
                <a:lnTo>
                  <a:pt x="287538" y="55140"/>
                </a:lnTo>
                <a:lnTo>
                  <a:pt x="282185" y="48247"/>
                </a:lnTo>
                <a:lnTo>
                  <a:pt x="248704" y="22505"/>
                </a:lnTo>
                <a:lnTo>
                  <a:pt x="209276" y="5891"/>
                </a:lnTo>
                <a:lnTo>
                  <a:pt x="165585" y="0"/>
                </a:lnTo>
                <a:close/>
              </a:path>
              <a:path w="330200" h="330200">
                <a:moveTo>
                  <a:pt x="287538" y="55140"/>
                </a:moveTo>
                <a:lnTo>
                  <a:pt x="171099" y="55140"/>
                </a:lnTo>
                <a:lnTo>
                  <a:pt x="214033" y="62980"/>
                </a:lnTo>
                <a:lnTo>
                  <a:pt x="247135" y="83950"/>
                </a:lnTo>
                <a:lnTo>
                  <a:pt x="268438" y="114226"/>
                </a:lnTo>
                <a:lnTo>
                  <a:pt x="275976" y="149981"/>
                </a:lnTo>
                <a:lnTo>
                  <a:pt x="269448" y="195196"/>
                </a:lnTo>
                <a:lnTo>
                  <a:pt x="251139" y="231175"/>
                </a:lnTo>
                <a:lnTo>
                  <a:pt x="222887" y="254971"/>
                </a:lnTo>
                <a:lnTo>
                  <a:pt x="186561" y="263569"/>
                </a:lnTo>
                <a:lnTo>
                  <a:pt x="295377" y="263569"/>
                </a:lnTo>
                <a:lnTo>
                  <a:pt x="307499" y="247885"/>
                </a:lnTo>
                <a:lnTo>
                  <a:pt x="324165" y="208353"/>
                </a:lnTo>
                <a:lnTo>
                  <a:pt x="330068" y="164317"/>
                </a:lnTo>
                <a:lnTo>
                  <a:pt x="324553" y="120746"/>
                </a:lnTo>
                <a:lnTo>
                  <a:pt x="308030" y="81525"/>
                </a:lnTo>
                <a:lnTo>
                  <a:pt x="287538" y="55140"/>
                </a:lnTo>
                <a:close/>
              </a:path>
              <a:path w="330200" h="330200">
                <a:moveTo>
                  <a:pt x="230161" y="119102"/>
                </a:moveTo>
                <a:lnTo>
                  <a:pt x="149032" y="119102"/>
                </a:lnTo>
                <a:lnTo>
                  <a:pt x="158998" y="121049"/>
                </a:lnTo>
                <a:lnTo>
                  <a:pt x="165860" y="126408"/>
                </a:lnTo>
                <a:lnTo>
                  <a:pt x="169824" y="134455"/>
                </a:lnTo>
                <a:lnTo>
                  <a:pt x="171099" y="144467"/>
                </a:lnTo>
                <a:lnTo>
                  <a:pt x="169479" y="157166"/>
                </a:lnTo>
                <a:lnTo>
                  <a:pt x="165584" y="171623"/>
                </a:lnTo>
                <a:lnTo>
                  <a:pt x="160859" y="187114"/>
                </a:lnTo>
                <a:lnTo>
                  <a:pt x="156752" y="202915"/>
                </a:lnTo>
                <a:lnTo>
                  <a:pt x="156547" y="215356"/>
                </a:lnTo>
                <a:lnTo>
                  <a:pt x="161723" y="225523"/>
                </a:lnTo>
                <a:lnTo>
                  <a:pt x="171038" y="232381"/>
                </a:lnTo>
                <a:lnTo>
                  <a:pt x="183252" y="234897"/>
                </a:lnTo>
                <a:lnTo>
                  <a:pt x="204566" y="227935"/>
                </a:lnTo>
                <a:lnTo>
                  <a:pt x="221329" y="208981"/>
                </a:lnTo>
                <a:lnTo>
                  <a:pt x="232298" y="180928"/>
                </a:lnTo>
                <a:lnTo>
                  <a:pt x="236231" y="146672"/>
                </a:lnTo>
                <a:lnTo>
                  <a:pt x="231747" y="121497"/>
                </a:lnTo>
                <a:lnTo>
                  <a:pt x="230161" y="119102"/>
                </a:lnTo>
                <a:close/>
              </a:path>
              <a:path w="330200" h="330200">
                <a:moveTo>
                  <a:pt x="167791" y="83813"/>
                </a:moveTo>
                <a:lnTo>
                  <a:pt x="107909" y="107799"/>
                </a:lnTo>
                <a:lnTo>
                  <a:pt x="86312" y="162112"/>
                </a:lnTo>
                <a:lnTo>
                  <a:pt x="86194" y="164317"/>
                </a:lnTo>
                <a:lnTo>
                  <a:pt x="86899" y="173174"/>
                </a:lnTo>
                <a:lnTo>
                  <a:pt x="89140" y="181686"/>
                </a:lnTo>
                <a:lnTo>
                  <a:pt x="92624" y="188958"/>
                </a:lnTo>
                <a:lnTo>
                  <a:pt x="97145" y="195196"/>
                </a:lnTo>
                <a:lnTo>
                  <a:pt x="100454" y="198504"/>
                </a:lnTo>
                <a:lnTo>
                  <a:pt x="100454" y="200710"/>
                </a:lnTo>
                <a:lnTo>
                  <a:pt x="98248" y="207326"/>
                </a:lnTo>
                <a:lnTo>
                  <a:pt x="97145" y="213943"/>
                </a:lnTo>
                <a:lnTo>
                  <a:pt x="96043" y="217252"/>
                </a:lnTo>
                <a:lnTo>
                  <a:pt x="94940" y="221663"/>
                </a:lnTo>
                <a:lnTo>
                  <a:pt x="91620" y="222766"/>
                </a:lnTo>
                <a:lnTo>
                  <a:pt x="114714" y="222766"/>
                </a:lnTo>
                <a:lnTo>
                  <a:pt x="122532" y="188579"/>
                </a:lnTo>
                <a:lnTo>
                  <a:pt x="119344" y="181962"/>
                </a:lnTo>
                <a:lnTo>
                  <a:pt x="117707" y="176999"/>
                </a:lnTo>
                <a:lnTo>
                  <a:pt x="117147" y="171623"/>
                </a:lnTo>
                <a:lnTo>
                  <a:pt x="117018" y="162112"/>
                </a:lnTo>
                <a:lnTo>
                  <a:pt x="119536" y="145156"/>
                </a:lnTo>
                <a:lnTo>
                  <a:pt x="126400" y="131509"/>
                </a:lnTo>
                <a:lnTo>
                  <a:pt x="136577" y="122411"/>
                </a:lnTo>
                <a:lnTo>
                  <a:pt x="149032" y="119102"/>
                </a:lnTo>
                <a:lnTo>
                  <a:pt x="230161" y="119102"/>
                </a:lnTo>
                <a:lnTo>
                  <a:pt x="218570" y="101595"/>
                </a:lnTo>
                <a:lnTo>
                  <a:pt x="197113" y="88517"/>
                </a:lnTo>
                <a:lnTo>
                  <a:pt x="167791" y="838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711052" y="19055565"/>
            <a:ext cx="298450" cy="273685"/>
          </a:xfrm>
          <a:custGeom>
            <a:avLst/>
            <a:gdLst/>
            <a:ahLst/>
            <a:cxnLst/>
            <a:rect l="l" t="t" r="r" b="b"/>
            <a:pathLst>
              <a:path w="298450" h="273684">
                <a:moveTo>
                  <a:pt x="66234" y="88224"/>
                </a:moveTo>
                <a:lnTo>
                  <a:pt x="7730" y="88224"/>
                </a:lnTo>
                <a:lnTo>
                  <a:pt x="7730" y="273495"/>
                </a:lnTo>
                <a:lnTo>
                  <a:pt x="66234" y="273495"/>
                </a:lnTo>
                <a:lnTo>
                  <a:pt x="66234" y="88224"/>
                </a:lnTo>
                <a:close/>
              </a:path>
              <a:path w="298450" h="273684">
                <a:moveTo>
                  <a:pt x="35322" y="0"/>
                </a:moveTo>
                <a:lnTo>
                  <a:pt x="20954" y="2360"/>
                </a:lnTo>
                <a:lnTo>
                  <a:pt x="9795" y="8960"/>
                </a:lnTo>
                <a:lnTo>
                  <a:pt x="2569" y="19075"/>
                </a:lnTo>
                <a:lnTo>
                  <a:pt x="0" y="31981"/>
                </a:lnTo>
                <a:lnTo>
                  <a:pt x="2569" y="44422"/>
                </a:lnTo>
                <a:lnTo>
                  <a:pt x="9795" y="54588"/>
                </a:lnTo>
                <a:lnTo>
                  <a:pt x="20954" y="61446"/>
                </a:lnTo>
                <a:lnTo>
                  <a:pt x="35322" y="63962"/>
                </a:lnTo>
                <a:lnTo>
                  <a:pt x="50156" y="61601"/>
                </a:lnTo>
                <a:lnTo>
                  <a:pt x="61263" y="55002"/>
                </a:lnTo>
                <a:lnTo>
                  <a:pt x="68231" y="44887"/>
                </a:lnTo>
                <a:lnTo>
                  <a:pt x="70645" y="31981"/>
                </a:lnTo>
                <a:lnTo>
                  <a:pt x="67610" y="19540"/>
                </a:lnTo>
                <a:lnTo>
                  <a:pt x="60436" y="9373"/>
                </a:lnTo>
                <a:lnTo>
                  <a:pt x="49535" y="2515"/>
                </a:lnTo>
                <a:lnTo>
                  <a:pt x="35322" y="0"/>
                </a:lnTo>
                <a:close/>
              </a:path>
              <a:path w="298450" h="273684">
                <a:moveTo>
                  <a:pt x="166688" y="88224"/>
                </a:moveTo>
                <a:lnTo>
                  <a:pt x="101557" y="88224"/>
                </a:lnTo>
                <a:lnTo>
                  <a:pt x="102177" y="99803"/>
                </a:lnTo>
                <a:lnTo>
                  <a:pt x="102288" y="147086"/>
                </a:lnTo>
                <a:lnTo>
                  <a:pt x="102161" y="177551"/>
                </a:lnTo>
                <a:lnTo>
                  <a:pt x="101557" y="273495"/>
                </a:lnTo>
                <a:lnTo>
                  <a:pt x="166688" y="273495"/>
                </a:lnTo>
                <a:lnTo>
                  <a:pt x="166688" y="162112"/>
                </a:lnTo>
                <a:lnTo>
                  <a:pt x="167791" y="158803"/>
                </a:lnTo>
                <a:lnTo>
                  <a:pt x="171997" y="150532"/>
                </a:lnTo>
                <a:lnTo>
                  <a:pt x="178276" y="143088"/>
                </a:lnTo>
                <a:lnTo>
                  <a:pt x="187040" y="137712"/>
                </a:lnTo>
                <a:lnTo>
                  <a:pt x="198703" y="135644"/>
                </a:lnTo>
                <a:lnTo>
                  <a:pt x="292725" y="135644"/>
                </a:lnTo>
                <a:lnTo>
                  <a:pt x="292241" y="132543"/>
                </a:lnTo>
                <a:lnTo>
                  <a:pt x="282747" y="116897"/>
                </a:lnTo>
                <a:lnTo>
                  <a:pt x="166688" y="116897"/>
                </a:lnTo>
                <a:lnTo>
                  <a:pt x="166688" y="88224"/>
                </a:lnTo>
                <a:close/>
              </a:path>
              <a:path w="298450" h="273684">
                <a:moveTo>
                  <a:pt x="292725" y="135644"/>
                </a:moveTo>
                <a:lnTo>
                  <a:pt x="198703" y="135644"/>
                </a:lnTo>
                <a:lnTo>
                  <a:pt x="213657" y="138625"/>
                </a:lnTo>
                <a:lnTo>
                  <a:pt x="223954" y="147086"/>
                </a:lnTo>
                <a:lnTo>
                  <a:pt x="229905" y="160302"/>
                </a:lnTo>
                <a:lnTo>
                  <a:pt x="231820" y="177551"/>
                </a:lnTo>
                <a:lnTo>
                  <a:pt x="231820" y="273495"/>
                </a:lnTo>
                <a:lnTo>
                  <a:pt x="298054" y="273495"/>
                </a:lnTo>
                <a:lnTo>
                  <a:pt x="298054" y="169831"/>
                </a:lnTo>
                <a:lnTo>
                  <a:pt x="292725" y="135644"/>
                </a:lnTo>
                <a:close/>
              </a:path>
              <a:path w="298450" h="273684">
                <a:moveTo>
                  <a:pt x="224089" y="86018"/>
                </a:moveTo>
                <a:lnTo>
                  <a:pt x="201614" y="88982"/>
                </a:lnTo>
                <a:lnTo>
                  <a:pt x="184210" y="96495"/>
                </a:lnTo>
                <a:lnTo>
                  <a:pt x="172396" y="106489"/>
                </a:lnTo>
                <a:lnTo>
                  <a:pt x="166688" y="116897"/>
                </a:lnTo>
                <a:lnTo>
                  <a:pt x="282747" y="116897"/>
                </a:lnTo>
                <a:lnTo>
                  <a:pt x="276390" y="106420"/>
                </a:lnTo>
                <a:lnTo>
                  <a:pt x="252879" y="91050"/>
                </a:lnTo>
                <a:lnTo>
                  <a:pt x="224089" y="86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61755" y="13680409"/>
            <a:ext cx="1993264" cy="2127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1900" b="1" spc="-4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1900">
              <a:latin typeface="Segoe UI Semibold"/>
              <a:cs typeface="Segoe UI Semibold"/>
            </a:endParaRPr>
          </a:p>
          <a:p>
            <a:pPr marL="31115" marR="678815">
              <a:lnSpc>
                <a:spcPct val="139400"/>
              </a:lnSpc>
              <a:spcBef>
                <a:spcPts val="700"/>
              </a:spcBef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Provider Manuals  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350">
              <a:latin typeface="Segoe UI Light"/>
              <a:cs typeface="Segoe UI Light"/>
            </a:endParaRPr>
          </a:p>
          <a:p>
            <a:pPr marL="31115" marR="60325">
              <a:lnSpc>
                <a:spcPct val="139400"/>
              </a:lnSpc>
            </a:pP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350" b="0" spc="-5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Forms  Print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Forms</a:t>
            </a:r>
            <a:endParaRPr sz="1350">
              <a:latin typeface="Segoe UI Light"/>
              <a:cs typeface="Segoe UI Light"/>
            </a:endParaRPr>
          </a:p>
          <a:p>
            <a:pPr marL="31115" marR="264160">
              <a:lnSpc>
                <a:spcPct val="139400"/>
              </a:lnSpc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Clinical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Resources  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3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830170" y="13680409"/>
            <a:ext cx="1736089" cy="2127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dirty="0">
                <a:solidFill>
                  <a:srgbClr val="211F1F"/>
                </a:solidFill>
                <a:latin typeface="Segoe UI Semibold"/>
                <a:cs typeface="Segoe UI Semibold"/>
              </a:rPr>
              <a:t>Get </a:t>
            </a:r>
            <a:r>
              <a:rPr sz="19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to </a:t>
            </a:r>
            <a:r>
              <a:rPr sz="190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1900" b="1" spc="-6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1900">
              <a:latin typeface="Segoe UI Semibold"/>
              <a:cs typeface="Segoe UI Semibold"/>
            </a:endParaRPr>
          </a:p>
          <a:p>
            <a:pPr marL="51435" marR="989330">
              <a:lnSpc>
                <a:spcPct val="139400"/>
              </a:lnSpc>
              <a:spcBef>
                <a:spcPts val="700"/>
              </a:spcBef>
            </a:pP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35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350">
              <a:latin typeface="Segoe UI Light"/>
              <a:cs typeface="Segoe UI Light"/>
            </a:endParaRPr>
          </a:p>
          <a:p>
            <a:pPr marL="51435" marR="384810">
              <a:lnSpc>
                <a:spcPct val="139400"/>
              </a:lnSpc>
            </a:pP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Company</a:t>
            </a:r>
            <a:r>
              <a:rPr sz="1350" b="0" spc="-5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350">
              <a:latin typeface="Segoe UI Light"/>
              <a:cs typeface="Segoe UI Light"/>
            </a:endParaRPr>
          </a:p>
          <a:p>
            <a:pPr marL="51435" marR="121285">
              <a:lnSpc>
                <a:spcPct val="139400"/>
              </a:lnSpc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Join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Our Network  Quality</a:t>
            </a:r>
            <a:r>
              <a:rPr sz="1350" b="0" spc="-4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91418" y="13680409"/>
            <a:ext cx="1330325" cy="18402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0"/>
              </a:spcBef>
            </a:pPr>
            <a:r>
              <a:rPr sz="1900" b="1" dirty="0">
                <a:solidFill>
                  <a:srgbClr val="211F1F"/>
                </a:solidFill>
                <a:latin typeface="Segoe UI Semibold"/>
                <a:cs typeface="Segoe UI Semibold"/>
              </a:rPr>
              <a:t>Let Us</a:t>
            </a:r>
            <a:r>
              <a:rPr sz="1900" b="1" spc="-5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1900">
              <a:latin typeface="Segoe UI Semibold"/>
              <a:cs typeface="Segoe UI Semibold"/>
            </a:endParaRPr>
          </a:p>
          <a:p>
            <a:pPr marL="12700" marR="364490">
              <a:lnSpc>
                <a:spcPct val="139400"/>
              </a:lnSpc>
              <a:spcBef>
                <a:spcPts val="700"/>
              </a:spcBef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350" b="0" spc="25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3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350">
              <a:latin typeface="Segoe UI Light"/>
              <a:cs typeface="Segoe UI Light"/>
            </a:endParaRPr>
          </a:p>
          <a:p>
            <a:pPr marL="12700" marR="5080">
              <a:lnSpc>
                <a:spcPct val="139400"/>
              </a:lnSpc>
            </a:pP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Give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13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Feedback  Fraud </a:t>
            </a:r>
            <a:r>
              <a:rPr sz="1350" b="0" spc="25" dirty="0">
                <a:solidFill>
                  <a:srgbClr val="211F1F"/>
                </a:solidFill>
                <a:latin typeface="Segoe UI Light"/>
                <a:cs typeface="Segoe UI Light"/>
              </a:rPr>
              <a:t>&amp;</a:t>
            </a:r>
            <a:r>
              <a:rPr sz="13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765787" y="13680409"/>
            <a:ext cx="2381885" cy="21272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b="1" dirty="0">
                <a:solidFill>
                  <a:srgbClr val="211F1F"/>
                </a:solidFill>
                <a:latin typeface="Segoe UI Semibold"/>
                <a:cs typeface="Segoe UI Semibold"/>
              </a:rPr>
              <a:t>Access </a:t>
            </a:r>
            <a:r>
              <a:rPr sz="19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Provider</a:t>
            </a:r>
            <a:r>
              <a:rPr sz="1900" b="1" spc="-3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40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1900">
              <a:latin typeface="Segoe UI Semibold"/>
              <a:cs typeface="Segoe UI Semibold"/>
            </a:endParaRPr>
          </a:p>
          <a:p>
            <a:pPr marL="81915" marR="462280">
              <a:lnSpc>
                <a:spcPct val="139400"/>
              </a:lnSpc>
              <a:spcBef>
                <a:spcPts val="700"/>
              </a:spcBef>
            </a:pP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View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Eligibility </a:t>
            </a:r>
            <a:r>
              <a:rPr sz="1350" b="0" spc="25" dirty="0">
                <a:solidFill>
                  <a:srgbClr val="211F1F"/>
                </a:solidFill>
                <a:latin typeface="Segoe UI Light"/>
                <a:cs typeface="Segoe UI Light"/>
              </a:rPr>
              <a:t>&amp;</a:t>
            </a:r>
            <a:r>
              <a:rPr sz="1350" b="0" spc="-5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Benefits  Check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Claims</a:t>
            </a:r>
            <a:endParaRPr sz="1350">
              <a:latin typeface="Segoe UI Light"/>
              <a:cs typeface="Segoe UI Light"/>
            </a:endParaRPr>
          </a:p>
          <a:p>
            <a:pPr marL="81915" marR="223520">
              <a:lnSpc>
                <a:spcPct val="139400"/>
              </a:lnSpc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Clear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Coverage </a:t>
            </a:r>
            <a:r>
              <a:rPr sz="13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Update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Practice</a:t>
            </a:r>
            <a:r>
              <a:rPr sz="1350" b="0" spc="-4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Schedules</a:t>
            </a:r>
            <a:endParaRPr sz="1350">
              <a:latin typeface="Segoe UI Light"/>
              <a:cs typeface="Segoe UI Light"/>
            </a:endParaRPr>
          </a:p>
          <a:p>
            <a:pPr marL="81915">
              <a:lnSpc>
                <a:spcPct val="100000"/>
              </a:lnSpc>
              <a:spcBef>
                <a:spcPts val="635"/>
              </a:spcBef>
            </a:pP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Referrals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2388346" y="13715099"/>
            <a:ext cx="154458" cy="2326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062437" y="17883654"/>
            <a:ext cx="9108440" cy="5105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2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Español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200" spc="-26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Ayisyen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1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200" spc="-85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שידיא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200" spc="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Polski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ﺔﻴﺑﺮﻌﻟا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-2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-15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spc="0" dirty="0">
                <a:solidFill>
                  <a:srgbClr val="167ABE"/>
                </a:solidFill>
                <a:latin typeface="Segoe UI"/>
                <a:cs typeface="Segoe UI"/>
              </a:rPr>
              <a:t>ελληνικά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2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0" y="16907778"/>
            <a:ext cx="13234035" cy="882650"/>
          </a:xfrm>
          <a:custGeom>
            <a:avLst/>
            <a:gdLst/>
            <a:ahLst/>
            <a:cxnLst/>
            <a:rect l="l" t="t" r="r" b="b"/>
            <a:pathLst>
              <a:path w="13234035" h="882650">
                <a:moveTo>
                  <a:pt x="0" y="882242"/>
                </a:moveTo>
                <a:lnTo>
                  <a:pt x="13233637" y="882242"/>
                </a:lnTo>
                <a:lnTo>
                  <a:pt x="13233637" y="0"/>
                </a:lnTo>
                <a:lnTo>
                  <a:pt x="0" y="0"/>
                </a:lnTo>
                <a:lnTo>
                  <a:pt x="0" y="88224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10420" y="17111462"/>
            <a:ext cx="558609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5" dirty="0">
                <a:solidFill>
                  <a:srgbClr val="201E1F"/>
                </a:solidFill>
                <a:latin typeface="Segoe UI"/>
                <a:cs typeface="Segoe UI"/>
              </a:rPr>
              <a:t>View the Excellus BCBS </a:t>
            </a:r>
            <a:r>
              <a:rPr sz="2750" spc="0" dirty="0">
                <a:solidFill>
                  <a:srgbClr val="201E1F"/>
                </a:solidFill>
                <a:latin typeface="Segoe UI"/>
                <a:cs typeface="Segoe UI"/>
              </a:rPr>
              <a:t>Service</a:t>
            </a:r>
            <a:r>
              <a:rPr sz="2750" spc="-3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2750" spc="0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2750">
              <a:latin typeface="Segoe UI"/>
              <a:cs typeface="Segoe U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634465" y="17331256"/>
            <a:ext cx="276225" cy="117475"/>
          </a:xfrm>
          <a:custGeom>
            <a:avLst/>
            <a:gdLst/>
            <a:ahLst/>
            <a:cxnLst/>
            <a:rect l="l" t="t" r="r" b="b"/>
            <a:pathLst>
              <a:path w="276225" h="117475">
                <a:moveTo>
                  <a:pt x="0" y="0"/>
                </a:moveTo>
                <a:lnTo>
                  <a:pt x="135644" y="116897"/>
                </a:lnTo>
                <a:lnTo>
                  <a:pt x="275700" y="0"/>
                </a:lnTo>
              </a:path>
            </a:pathLst>
          </a:custGeom>
          <a:ln w="22056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925" y="8248977"/>
            <a:ext cx="6131574" cy="38487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38126" y="8248977"/>
            <a:ext cx="6153640" cy="38487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287856" y="8798761"/>
            <a:ext cx="210185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15" dirty="0">
                <a:solidFill>
                  <a:srgbClr val="333333"/>
                </a:solidFill>
                <a:latin typeface="Segoe UI"/>
                <a:cs typeface="Segoe UI"/>
              </a:rPr>
              <a:t>MANAGE</a:t>
            </a:r>
            <a:r>
              <a:rPr sz="1700" b="1" spc="-5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700" b="1" spc="0" dirty="0">
                <a:solidFill>
                  <a:srgbClr val="333333"/>
                </a:solidFill>
                <a:latin typeface="Segoe UI"/>
                <a:cs typeface="Segoe UI"/>
              </a:rPr>
              <a:t>ACCOUNT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84677" y="9526740"/>
            <a:ext cx="2319655" cy="1234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Statements </a:t>
            </a:r>
            <a:r>
              <a:rPr sz="1550" spc="5" dirty="0">
                <a:solidFill>
                  <a:srgbClr val="3379B7"/>
                </a:solidFill>
                <a:latin typeface="Segoe UI"/>
                <a:cs typeface="Segoe UI"/>
              </a:rPr>
              <a:t>&amp;</a:t>
            </a:r>
            <a:r>
              <a:rPr sz="1550" spc="-4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Documents</a:t>
            </a:r>
            <a:endParaRPr sz="1550">
              <a:latin typeface="Segoe UI"/>
              <a:cs typeface="Segoe UI"/>
            </a:endParaRPr>
          </a:p>
          <a:p>
            <a:pPr marL="12700" marR="5080">
              <a:lnSpc>
                <a:spcPct val="205399"/>
              </a:lnSpc>
            </a:pPr>
            <a:r>
              <a:rPr sz="1550" spc="0" dirty="0">
                <a:solidFill>
                  <a:srgbClr val="3379B7"/>
                </a:solidFill>
                <a:latin typeface="Segoe UI"/>
                <a:cs typeface="Segoe UI"/>
              </a:rPr>
              <a:t>Manage My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Privacy  </a:t>
            </a:r>
            <a:r>
              <a:rPr sz="1550" spc="-5" dirty="0">
                <a:solidFill>
                  <a:srgbClr val="3379B7"/>
                </a:solidFill>
                <a:latin typeface="Segoe UI"/>
                <a:cs typeface="Segoe UI"/>
              </a:rPr>
              <a:t>Referrals </a:t>
            </a:r>
            <a:r>
              <a:rPr sz="1550" spc="5" dirty="0">
                <a:solidFill>
                  <a:srgbClr val="3379B7"/>
                </a:solidFill>
                <a:latin typeface="Segoe UI"/>
                <a:cs typeface="Segoe UI"/>
              </a:rPr>
              <a:t>&amp;</a:t>
            </a:r>
            <a:r>
              <a:rPr sz="1550" spc="-3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Authorizations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152889" y="3231213"/>
            <a:ext cx="507365" cy="507365"/>
          </a:xfrm>
          <a:custGeom>
            <a:avLst/>
            <a:gdLst/>
            <a:ahLst/>
            <a:cxnLst/>
            <a:rect l="l" t="t" r="r" b="b"/>
            <a:pathLst>
              <a:path w="507365" h="507364">
                <a:moveTo>
                  <a:pt x="253644" y="0"/>
                </a:moveTo>
                <a:lnTo>
                  <a:pt x="204150" y="4828"/>
                </a:lnTo>
                <a:lnTo>
                  <a:pt x="156575" y="19310"/>
                </a:lnTo>
                <a:lnTo>
                  <a:pt x="112696" y="42708"/>
                </a:lnTo>
                <a:lnTo>
                  <a:pt x="74284" y="74295"/>
                </a:lnTo>
                <a:lnTo>
                  <a:pt x="42707" y="112698"/>
                </a:lnTo>
                <a:lnTo>
                  <a:pt x="19310" y="156575"/>
                </a:lnTo>
                <a:lnTo>
                  <a:pt x="4824" y="204150"/>
                </a:lnTo>
                <a:lnTo>
                  <a:pt x="0" y="253644"/>
                </a:lnTo>
                <a:lnTo>
                  <a:pt x="1205" y="278631"/>
                </a:lnTo>
                <a:lnTo>
                  <a:pt x="10858" y="327165"/>
                </a:lnTo>
                <a:lnTo>
                  <a:pt x="29985" y="373336"/>
                </a:lnTo>
                <a:lnTo>
                  <a:pt x="57474" y="414476"/>
                </a:lnTo>
                <a:lnTo>
                  <a:pt x="92807" y="449810"/>
                </a:lnTo>
                <a:lnTo>
                  <a:pt x="133952" y="477303"/>
                </a:lnTo>
                <a:lnTo>
                  <a:pt x="180123" y="496425"/>
                </a:lnTo>
                <a:lnTo>
                  <a:pt x="228657" y="506082"/>
                </a:lnTo>
                <a:lnTo>
                  <a:pt x="253644" y="507289"/>
                </a:lnTo>
                <a:lnTo>
                  <a:pt x="278631" y="506082"/>
                </a:lnTo>
                <a:lnTo>
                  <a:pt x="327165" y="496425"/>
                </a:lnTo>
                <a:lnTo>
                  <a:pt x="373336" y="477303"/>
                </a:lnTo>
                <a:lnTo>
                  <a:pt x="414476" y="449810"/>
                </a:lnTo>
                <a:lnTo>
                  <a:pt x="449810" y="414476"/>
                </a:lnTo>
                <a:lnTo>
                  <a:pt x="477303" y="373336"/>
                </a:lnTo>
                <a:lnTo>
                  <a:pt x="496425" y="327165"/>
                </a:lnTo>
                <a:lnTo>
                  <a:pt x="506082" y="278631"/>
                </a:lnTo>
                <a:lnTo>
                  <a:pt x="507289" y="253644"/>
                </a:lnTo>
                <a:lnTo>
                  <a:pt x="506082" y="228657"/>
                </a:lnTo>
                <a:lnTo>
                  <a:pt x="496425" y="180123"/>
                </a:lnTo>
                <a:lnTo>
                  <a:pt x="477303" y="133952"/>
                </a:lnTo>
                <a:lnTo>
                  <a:pt x="449810" y="92812"/>
                </a:lnTo>
                <a:lnTo>
                  <a:pt x="414476" y="57478"/>
                </a:lnTo>
                <a:lnTo>
                  <a:pt x="373336" y="29985"/>
                </a:lnTo>
                <a:lnTo>
                  <a:pt x="327165" y="10863"/>
                </a:lnTo>
                <a:lnTo>
                  <a:pt x="278631" y="1207"/>
                </a:lnTo>
                <a:lnTo>
                  <a:pt x="253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276404" y="3428614"/>
            <a:ext cx="280670" cy="186690"/>
          </a:xfrm>
          <a:custGeom>
            <a:avLst/>
            <a:gdLst/>
            <a:ahLst/>
            <a:cxnLst/>
            <a:rect l="l" t="t" r="r" b="b"/>
            <a:pathLst>
              <a:path w="280670" h="186689">
                <a:moveTo>
                  <a:pt x="256953" y="0"/>
                </a:moveTo>
                <a:lnTo>
                  <a:pt x="23158" y="0"/>
                </a:lnTo>
                <a:lnTo>
                  <a:pt x="13957" y="1912"/>
                </a:lnTo>
                <a:lnTo>
                  <a:pt x="6616" y="7030"/>
                </a:lnTo>
                <a:lnTo>
                  <a:pt x="1757" y="14422"/>
                </a:lnTo>
                <a:lnTo>
                  <a:pt x="0" y="23158"/>
                </a:lnTo>
                <a:lnTo>
                  <a:pt x="0" y="106971"/>
                </a:lnTo>
                <a:lnTo>
                  <a:pt x="1912" y="116173"/>
                </a:lnTo>
                <a:lnTo>
                  <a:pt x="7030" y="123513"/>
                </a:lnTo>
                <a:lnTo>
                  <a:pt x="14422" y="128373"/>
                </a:lnTo>
                <a:lnTo>
                  <a:pt x="23158" y="130130"/>
                </a:lnTo>
                <a:lnTo>
                  <a:pt x="56242" y="130130"/>
                </a:lnTo>
                <a:lnTo>
                  <a:pt x="56242" y="184168"/>
                </a:lnTo>
                <a:lnTo>
                  <a:pt x="58448" y="186373"/>
                </a:lnTo>
                <a:lnTo>
                  <a:pt x="221663" y="186373"/>
                </a:lnTo>
                <a:lnTo>
                  <a:pt x="223869" y="184168"/>
                </a:lnTo>
                <a:lnTo>
                  <a:pt x="223869" y="178654"/>
                </a:lnTo>
                <a:lnTo>
                  <a:pt x="63962" y="178654"/>
                </a:lnTo>
                <a:lnTo>
                  <a:pt x="63962" y="94841"/>
                </a:lnTo>
                <a:lnTo>
                  <a:pt x="280111" y="94841"/>
                </a:lnTo>
                <a:lnTo>
                  <a:pt x="280111" y="56242"/>
                </a:lnTo>
                <a:lnTo>
                  <a:pt x="36392" y="56242"/>
                </a:lnTo>
                <a:lnTo>
                  <a:pt x="29275" y="54709"/>
                </a:lnTo>
                <a:lnTo>
                  <a:pt x="23296" y="50591"/>
                </a:lnTo>
                <a:lnTo>
                  <a:pt x="19178" y="44611"/>
                </a:lnTo>
                <a:lnTo>
                  <a:pt x="17644" y="37495"/>
                </a:lnTo>
                <a:lnTo>
                  <a:pt x="19178" y="30378"/>
                </a:lnTo>
                <a:lnTo>
                  <a:pt x="23296" y="24399"/>
                </a:lnTo>
                <a:lnTo>
                  <a:pt x="29275" y="20281"/>
                </a:lnTo>
                <a:lnTo>
                  <a:pt x="36392" y="18747"/>
                </a:lnTo>
                <a:lnTo>
                  <a:pt x="279146" y="18747"/>
                </a:lnTo>
                <a:lnTo>
                  <a:pt x="278199" y="14422"/>
                </a:lnTo>
                <a:lnTo>
                  <a:pt x="273081" y="7030"/>
                </a:lnTo>
                <a:lnTo>
                  <a:pt x="265689" y="1912"/>
                </a:lnTo>
                <a:lnTo>
                  <a:pt x="256953" y="0"/>
                </a:lnTo>
                <a:close/>
              </a:path>
              <a:path w="280670" h="186689">
                <a:moveTo>
                  <a:pt x="280111" y="94841"/>
                </a:moveTo>
                <a:lnTo>
                  <a:pt x="213943" y="94841"/>
                </a:lnTo>
                <a:lnTo>
                  <a:pt x="213943" y="178654"/>
                </a:lnTo>
                <a:lnTo>
                  <a:pt x="223869" y="178654"/>
                </a:lnTo>
                <a:lnTo>
                  <a:pt x="223869" y="130130"/>
                </a:lnTo>
                <a:lnTo>
                  <a:pt x="256953" y="130130"/>
                </a:lnTo>
                <a:lnTo>
                  <a:pt x="266154" y="128218"/>
                </a:lnTo>
                <a:lnTo>
                  <a:pt x="273495" y="123100"/>
                </a:lnTo>
                <a:lnTo>
                  <a:pt x="278354" y="115708"/>
                </a:lnTo>
                <a:lnTo>
                  <a:pt x="280111" y="106971"/>
                </a:lnTo>
                <a:lnTo>
                  <a:pt x="280111" y="94841"/>
                </a:lnTo>
                <a:close/>
              </a:path>
              <a:path w="280670" h="186689">
                <a:moveTo>
                  <a:pt x="279146" y="18747"/>
                </a:moveTo>
                <a:lnTo>
                  <a:pt x="36392" y="18747"/>
                </a:lnTo>
                <a:lnTo>
                  <a:pt x="43509" y="20281"/>
                </a:lnTo>
                <a:lnTo>
                  <a:pt x="49488" y="24399"/>
                </a:lnTo>
                <a:lnTo>
                  <a:pt x="53606" y="30378"/>
                </a:lnTo>
                <a:lnTo>
                  <a:pt x="55140" y="37495"/>
                </a:lnTo>
                <a:lnTo>
                  <a:pt x="53606" y="44611"/>
                </a:lnTo>
                <a:lnTo>
                  <a:pt x="49488" y="50591"/>
                </a:lnTo>
                <a:lnTo>
                  <a:pt x="43509" y="54709"/>
                </a:lnTo>
                <a:lnTo>
                  <a:pt x="36392" y="56242"/>
                </a:lnTo>
                <a:lnTo>
                  <a:pt x="280111" y="56242"/>
                </a:lnTo>
                <a:lnTo>
                  <a:pt x="280111" y="23158"/>
                </a:lnTo>
                <a:lnTo>
                  <a:pt x="279146" y="18747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331544" y="3354727"/>
            <a:ext cx="167626" cy="65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360216" y="354661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83" y="0"/>
                </a:lnTo>
              </a:path>
            </a:pathLst>
          </a:custGeom>
          <a:ln w="8822">
            <a:solidFill>
              <a:srgbClr val="007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360216" y="3565362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83" y="0"/>
                </a:lnTo>
              </a:path>
            </a:pathLst>
          </a:custGeom>
          <a:ln w="8822">
            <a:solidFill>
              <a:srgbClr val="007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360216" y="3584109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383" y="0"/>
                </a:lnTo>
              </a:path>
            </a:pathLst>
          </a:custGeom>
          <a:ln w="8822">
            <a:solidFill>
              <a:srgbClr val="007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847486" y="8754649"/>
            <a:ext cx="1636395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15" dirty="0">
                <a:solidFill>
                  <a:srgbClr val="333333"/>
                </a:solidFill>
                <a:latin typeface="Segoe UI"/>
                <a:cs typeface="Segoe UI"/>
              </a:rPr>
              <a:t>MANAGE</a:t>
            </a:r>
            <a:r>
              <a:rPr sz="1700" b="1" spc="-5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700" b="1" spc="25" dirty="0">
                <a:solidFill>
                  <a:srgbClr val="333333"/>
                </a:solidFill>
                <a:latin typeface="Segoe UI"/>
                <a:cs typeface="Segoe UI"/>
              </a:rPr>
              <a:t>PLAN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744307" y="9526740"/>
            <a:ext cx="2275205" cy="1234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Change </a:t>
            </a:r>
            <a:r>
              <a:rPr sz="1550" spc="0" dirty="0">
                <a:solidFill>
                  <a:srgbClr val="3379B7"/>
                </a:solidFill>
                <a:latin typeface="Segoe UI"/>
                <a:cs typeface="Segoe UI"/>
              </a:rPr>
              <a:t>or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Update</a:t>
            </a:r>
            <a:r>
              <a:rPr sz="1550" spc="-40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550" spc="-5" dirty="0">
                <a:solidFill>
                  <a:srgbClr val="3379B7"/>
                </a:solidFill>
                <a:latin typeface="Segoe UI"/>
                <a:cs typeface="Segoe UI"/>
              </a:rPr>
              <a:t>Policy</a:t>
            </a:r>
            <a:endParaRPr sz="1550">
              <a:latin typeface="Segoe UI"/>
              <a:cs typeface="Segoe UI"/>
            </a:endParaRPr>
          </a:p>
          <a:p>
            <a:pPr marL="12700" marR="5080">
              <a:lnSpc>
                <a:spcPct val="205399"/>
              </a:lnSpc>
            </a:pP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Change Address </a:t>
            </a:r>
            <a:r>
              <a:rPr sz="1550" spc="5" dirty="0">
                <a:solidFill>
                  <a:srgbClr val="3379B7"/>
                </a:solidFill>
                <a:latin typeface="Segoe UI"/>
                <a:cs typeface="Segoe UI"/>
              </a:rPr>
              <a:t>&amp;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Phone  </a:t>
            </a:r>
            <a:r>
              <a:rPr sz="1550" spc="0" dirty="0">
                <a:solidFill>
                  <a:srgbClr val="3379B7"/>
                </a:solidFill>
                <a:latin typeface="Segoe UI"/>
                <a:cs typeface="Segoe UI"/>
              </a:rPr>
              <a:t>Enroll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in </a:t>
            </a:r>
            <a:r>
              <a:rPr sz="1550" spc="0" dirty="0">
                <a:solidFill>
                  <a:srgbClr val="3379B7"/>
                </a:solidFill>
                <a:latin typeface="Segoe UI"/>
                <a:cs typeface="Segoe UI"/>
              </a:rPr>
              <a:t>a New</a:t>
            </a:r>
            <a:r>
              <a:rPr sz="1550" spc="-3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550" spc="-10" dirty="0">
                <a:solidFill>
                  <a:srgbClr val="3379B7"/>
                </a:solidFill>
                <a:latin typeface="Segoe UI"/>
                <a:cs typeface="Segoe UI"/>
              </a:rPr>
              <a:t>Policy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744307" y="10982175"/>
            <a:ext cx="1677035" cy="26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Change </a:t>
            </a:r>
            <a:r>
              <a:rPr sz="1550" spc="0" dirty="0">
                <a:solidFill>
                  <a:srgbClr val="3379B7"/>
                </a:solidFill>
                <a:latin typeface="Segoe UI"/>
                <a:cs typeface="Segoe UI"/>
              </a:rPr>
              <a:t>My</a:t>
            </a:r>
            <a:r>
              <a:rPr sz="1550" spc="-5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550" dirty="0">
                <a:solidFill>
                  <a:srgbClr val="3379B7"/>
                </a:solidFill>
                <a:latin typeface="Segoe UI"/>
                <a:cs typeface="Segoe UI"/>
              </a:rPr>
              <a:t>Doctor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63925" y="3661306"/>
            <a:ext cx="12538870" cy="45876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832156" y="4703600"/>
            <a:ext cx="1664335" cy="629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Plan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50" spc="5" dirty="0">
                <a:solidFill>
                  <a:srgbClr val="3379B7"/>
                </a:solidFill>
                <a:latin typeface="Segoe UI"/>
                <a:cs typeface="Segoe UI"/>
              </a:rPr>
              <a:t>Excellus Health</a:t>
            </a:r>
            <a:r>
              <a:rPr sz="1450" spc="-60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450" spc="0" dirty="0">
                <a:solidFill>
                  <a:srgbClr val="3379B7"/>
                </a:solidFill>
                <a:latin typeface="Segoe UI"/>
                <a:cs typeface="Segoe UI"/>
              </a:rPr>
              <a:t>Plan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832156" y="5519803"/>
            <a:ext cx="2059305" cy="629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spc="10" dirty="0">
                <a:solidFill>
                  <a:srgbClr val="757575"/>
                </a:solidFill>
                <a:latin typeface="Segoe UI"/>
                <a:cs typeface="Segoe UI"/>
              </a:rPr>
              <a:t>Group </a:t>
            </a: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Policy </a:t>
            </a:r>
            <a:r>
              <a:rPr sz="1350" spc="25" dirty="0">
                <a:solidFill>
                  <a:srgbClr val="757575"/>
                </a:solidFill>
                <a:latin typeface="Segoe UI"/>
                <a:cs typeface="Segoe UI"/>
              </a:rPr>
              <a:t>&amp;</a:t>
            </a:r>
            <a:r>
              <a:rPr sz="1350" spc="-5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Plan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50" spc="0" dirty="0">
                <a:latin typeface="Segoe UI"/>
                <a:cs typeface="Segoe UI"/>
              </a:rPr>
              <a:t>00000000 </a:t>
            </a:r>
            <a:r>
              <a:rPr sz="1450" spc="5" dirty="0">
                <a:latin typeface="Segoe UI"/>
                <a:cs typeface="Segoe UI"/>
              </a:rPr>
              <a:t>- Group</a:t>
            </a:r>
            <a:r>
              <a:rPr sz="1450" spc="-45" dirty="0">
                <a:latin typeface="Segoe UI"/>
                <a:cs typeface="Segoe UI"/>
              </a:rPr>
              <a:t> </a:t>
            </a:r>
            <a:r>
              <a:rPr sz="1450" dirty="0">
                <a:latin typeface="Segoe UI"/>
                <a:cs typeface="Segoe UI"/>
              </a:rPr>
              <a:t>Policy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614770" y="4703600"/>
            <a:ext cx="1318260" cy="629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Subscriber</a:t>
            </a:r>
            <a:r>
              <a:rPr sz="135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ID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50" spc="10" dirty="0">
                <a:latin typeface="Segoe UI"/>
                <a:cs typeface="Segoe UI"/>
              </a:rPr>
              <a:t>XXX</a:t>
            </a:r>
            <a:r>
              <a:rPr sz="1450" spc="-40" dirty="0">
                <a:latin typeface="Segoe UI"/>
                <a:cs typeface="Segoe UI"/>
              </a:rPr>
              <a:t> </a:t>
            </a:r>
            <a:r>
              <a:rPr sz="1450" spc="0" dirty="0">
                <a:latin typeface="Segoe UI"/>
                <a:cs typeface="Segoe UI"/>
              </a:rPr>
              <a:t>000000000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271398" y="4797193"/>
            <a:ext cx="0" cy="2073275"/>
          </a:xfrm>
          <a:custGeom>
            <a:avLst/>
            <a:gdLst/>
            <a:ahLst/>
            <a:cxnLst/>
            <a:rect l="l" t="t" r="r" b="b"/>
            <a:pathLst>
              <a:path h="2073275">
                <a:moveTo>
                  <a:pt x="0" y="0"/>
                </a:moveTo>
                <a:lnTo>
                  <a:pt x="0" y="2073269"/>
                </a:lnTo>
              </a:path>
            </a:pathLst>
          </a:custGeom>
          <a:ln w="11028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02626" y="4139396"/>
            <a:ext cx="1804670" cy="290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b="1" spc="25" dirty="0">
                <a:solidFill>
                  <a:srgbClr val="333333"/>
                </a:solidFill>
                <a:latin typeface="Segoe UI"/>
                <a:cs typeface="Segoe UI"/>
              </a:rPr>
              <a:t>PLAN</a:t>
            </a:r>
            <a:r>
              <a:rPr sz="1700" b="1" spc="-4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700" b="1" spc="15" dirty="0">
                <a:solidFill>
                  <a:srgbClr val="333333"/>
                </a:solidFill>
                <a:latin typeface="Segoe UI"/>
                <a:cs typeface="Segoe UI"/>
              </a:rPr>
              <a:t>SUMMARY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977085" y="4964819"/>
            <a:ext cx="593090" cy="634365"/>
          </a:xfrm>
          <a:custGeom>
            <a:avLst/>
            <a:gdLst/>
            <a:ahLst/>
            <a:cxnLst/>
            <a:rect l="l" t="t" r="r" b="b"/>
            <a:pathLst>
              <a:path w="593090" h="634364">
                <a:moveTo>
                  <a:pt x="303268" y="0"/>
                </a:moveTo>
                <a:lnTo>
                  <a:pt x="257762" y="7551"/>
                </a:lnTo>
                <a:lnTo>
                  <a:pt x="215273" y="29184"/>
                </a:lnTo>
                <a:lnTo>
                  <a:pt x="179878" y="63362"/>
                </a:lnTo>
                <a:lnTo>
                  <a:pt x="155651" y="108551"/>
                </a:lnTo>
                <a:lnTo>
                  <a:pt x="146670" y="163214"/>
                </a:lnTo>
                <a:lnTo>
                  <a:pt x="150966" y="206956"/>
                </a:lnTo>
                <a:lnTo>
                  <a:pt x="163044" y="251650"/>
                </a:lnTo>
                <a:lnTo>
                  <a:pt x="181686" y="294545"/>
                </a:lnTo>
                <a:lnTo>
                  <a:pt x="205674" y="332887"/>
                </a:lnTo>
                <a:lnTo>
                  <a:pt x="233791" y="363925"/>
                </a:lnTo>
                <a:lnTo>
                  <a:pt x="232689" y="368336"/>
                </a:lnTo>
                <a:lnTo>
                  <a:pt x="214268" y="392580"/>
                </a:lnTo>
                <a:lnTo>
                  <a:pt x="177962" y="411759"/>
                </a:lnTo>
                <a:lnTo>
                  <a:pt x="122425" y="429903"/>
                </a:lnTo>
                <a:lnTo>
                  <a:pt x="46315" y="451046"/>
                </a:lnTo>
                <a:lnTo>
                  <a:pt x="15919" y="479081"/>
                </a:lnTo>
                <a:lnTo>
                  <a:pt x="0" y="506366"/>
                </a:lnTo>
                <a:lnTo>
                  <a:pt x="10408" y="517831"/>
                </a:lnTo>
                <a:lnTo>
                  <a:pt x="39400" y="544152"/>
                </a:lnTo>
                <a:lnTo>
                  <a:pt x="70530" y="567269"/>
                </a:lnTo>
                <a:lnTo>
                  <a:pt x="103798" y="587182"/>
                </a:lnTo>
                <a:lnTo>
                  <a:pt x="139204" y="603894"/>
                </a:lnTo>
                <a:lnTo>
                  <a:pt x="176062" y="617116"/>
                </a:lnTo>
                <a:lnTo>
                  <a:pt x="213669" y="626558"/>
                </a:lnTo>
                <a:lnTo>
                  <a:pt x="252027" y="632223"/>
                </a:lnTo>
                <a:lnTo>
                  <a:pt x="291137" y="634111"/>
                </a:lnTo>
                <a:lnTo>
                  <a:pt x="330248" y="632223"/>
                </a:lnTo>
                <a:lnTo>
                  <a:pt x="368608" y="626558"/>
                </a:lnTo>
                <a:lnTo>
                  <a:pt x="406212" y="617116"/>
                </a:lnTo>
                <a:lnTo>
                  <a:pt x="443059" y="603894"/>
                </a:lnTo>
                <a:lnTo>
                  <a:pt x="478472" y="587182"/>
                </a:lnTo>
                <a:lnTo>
                  <a:pt x="511743" y="567269"/>
                </a:lnTo>
                <a:lnTo>
                  <a:pt x="542875" y="544152"/>
                </a:lnTo>
                <a:lnTo>
                  <a:pt x="571867" y="517831"/>
                </a:lnTo>
                <a:lnTo>
                  <a:pt x="593031" y="494520"/>
                </a:lnTo>
                <a:lnTo>
                  <a:pt x="576304" y="471064"/>
                </a:lnTo>
                <a:lnTo>
                  <a:pt x="551399" y="451046"/>
                </a:lnTo>
                <a:lnTo>
                  <a:pt x="473410" y="429231"/>
                </a:lnTo>
                <a:lnTo>
                  <a:pt x="417132" y="410518"/>
                </a:lnTo>
                <a:lnTo>
                  <a:pt x="381119" y="390564"/>
                </a:lnTo>
                <a:lnTo>
                  <a:pt x="363922" y="365027"/>
                </a:lnTo>
                <a:lnTo>
                  <a:pt x="393036" y="334766"/>
                </a:lnTo>
                <a:lnTo>
                  <a:pt x="418445" y="297359"/>
                </a:lnTo>
                <a:lnTo>
                  <a:pt x="438560" y="255453"/>
                </a:lnTo>
                <a:lnTo>
                  <a:pt x="451793" y="211694"/>
                </a:lnTo>
                <a:lnTo>
                  <a:pt x="456558" y="168728"/>
                </a:lnTo>
                <a:lnTo>
                  <a:pt x="447920" y="113491"/>
                </a:lnTo>
                <a:lnTo>
                  <a:pt x="424515" y="66935"/>
                </a:lnTo>
                <a:lnTo>
                  <a:pt x="390098" y="31125"/>
                </a:lnTo>
                <a:lnTo>
                  <a:pt x="348430" y="8125"/>
                </a:lnTo>
                <a:lnTo>
                  <a:pt x="303268" y="0"/>
                </a:lnTo>
                <a:close/>
              </a:path>
            </a:pathLst>
          </a:custGeom>
          <a:solidFill>
            <a:srgbClr val="B65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1214" y="4804915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794018" y="397009"/>
                </a:moveTo>
                <a:lnTo>
                  <a:pt x="792130" y="436118"/>
                </a:lnTo>
                <a:lnTo>
                  <a:pt x="786465" y="474476"/>
                </a:lnTo>
                <a:lnTo>
                  <a:pt x="777022" y="512084"/>
                </a:lnTo>
                <a:lnTo>
                  <a:pt x="763801" y="548942"/>
                </a:lnTo>
                <a:lnTo>
                  <a:pt x="747088" y="584348"/>
                </a:lnTo>
                <a:lnTo>
                  <a:pt x="727171" y="617616"/>
                </a:lnTo>
                <a:lnTo>
                  <a:pt x="704054" y="648746"/>
                </a:lnTo>
                <a:lnTo>
                  <a:pt x="677738" y="677738"/>
                </a:lnTo>
                <a:lnTo>
                  <a:pt x="648746" y="704059"/>
                </a:lnTo>
                <a:lnTo>
                  <a:pt x="617616" y="727175"/>
                </a:lnTo>
                <a:lnTo>
                  <a:pt x="584348" y="747089"/>
                </a:lnTo>
                <a:lnTo>
                  <a:pt x="548942" y="763801"/>
                </a:lnTo>
                <a:lnTo>
                  <a:pt x="512084" y="777022"/>
                </a:lnTo>
                <a:lnTo>
                  <a:pt x="474476" y="786465"/>
                </a:lnTo>
                <a:lnTo>
                  <a:pt x="436118" y="792130"/>
                </a:lnTo>
                <a:lnTo>
                  <a:pt x="397009" y="794018"/>
                </a:lnTo>
                <a:lnTo>
                  <a:pt x="357899" y="792130"/>
                </a:lnTo>
                <a:lnTo>
                  <a:pt x="319541" y="786465"/>
                </a:lnTo>
                <a:lnTo>
                  <a:pt x="281933" y="777022"/>
                </a:lnTo>
                <a:lnTo>
                  <a:pt x="245075" y="763801"/>
                </a:lnTo>
                <a:lnTo>
                  <a:pt x="209669" y="747089"/>
                </a:lnTo>
                <a:lnTo>
                  <a:pt x="176401" y="727175"/>
                </a:lnTo>
                <a:lnTo>
                  <a:pt x="145271" y="704059"/>
                </a:lnTo>
                <a:lnTo>
                  <a:pt x="116279" y="677738"/>
                </a:lnTo>
                <a:lnTo>
                  <a:pt x="89963" y="648746"/>
                </a:lnTo>
                <a:lnTo>
                  <a:pt x="66846" y="617616"/>
                </a:lnTo>
                <a:lnTo>
                  <a:pt x="46930" y="584348"/>
                </a:lnTo>
                <a:lnTo>
                  <a:pt x="30216" y="548942"/>
                </a:lnTo>
                <a:lnTo>
                  <a:pt x="16995" y="512084"/>
                </a:lnTo>
                <a:lnTo>
                  <a:pt x="7552" y="474476"/>
                </a:lnTo>
                <a:lnTo>
                  <a:pt x="1888" y="436118"/>
                </a:lnTo>
                <a:lnTo>
                  <a:pt x="0" y="397009"/>
                </a:lnTo>
                <a:lnTo>
                  <a:pt x="1888" y="357899"/>
                </a:lnTo>
                <a:lnTo>
                  <a:pt x="7552" y="319541"/>
                </a:lnTo>
                <a:lnTo>
                  <a:pt x="16995" y="281933"/>
                </a:lnTo>
                <a:lnTo>
                  <a:pt x="30216" y="245075"/>
                </a:lnTo>
                <a:lnTo>
                  <a:pt x="46930" y="209669"/>
                </a:lnTo>
                <a:lnTo>
                  <a:pt x="66846" y="176401"/>
                </a:lnTo>
                <a:lnTo>
                  <a:pt x="89963" y="145271"/>
                </a:lnTo>
                <a:lnTo>
                  <a:pt x="116279" y="116279"/>
                </a:lnTo>
                <a:lnTo>
                  <a:pt x="145271" y="89958"/>
                </a:lnTo>
                <a:lnTo>
                  <a:pt x="176401" y="66842"/>
                </a:lnTo>
                <a:lnTo>
                  <a:pt x="209669" y="46928"/>
                </a:lnTo>
                <a:lnTo>
                  <a:pt x="245075" y="30216"/>
                </a:lnTo>
                <a:lnTo>
                  <a:pt x="281933" y="16995"/>
                </a:lnTo>
                <a:lnTo>
                  <a:pt x="319541" y="7552"/>
                </a:lnTo>
                <a:lnTo>
                  <a:pt x="357899" y="1888"/>
                </a:lnTo>
                <a:lnTo>
                  <a:pt x="397009" y="0"/>
                </a:lnTo>
                <a:lnTo>
                  <a:pt x="436118" y="1888"/>
                </a:lnTo>
                <a:lnTo>
                  <a:pt x="474476" y="7552"/>
                </a:lnTo>
                <a:lnTo>
                  <a:pt x="512084" y="16995"/>
                </a:lnTo>
                <a:lnTo>
                  <a:pt x="548942" y="30216"/>
                </a:lnTo>
                <a:lnTo>
                  <a:pt x="584348" y="46928"/>
                </a:lnTo>
                <a:lnTo>
                  <a:pt x="617616" y="66842"/>
                </a:lnTo>
                <a:lnTo>
                  <a:pt x="648746" y="89958"/>
                </a:lnTo>
                <a:lnTo>
                  <a:pt x="677738" y="116279"/>
                </a:lnTo>
                <a:lnTo>
                  <a:pt x="704054" y="145271"/>
                </a:lnTo>
                <a:lnTo>
                  <a:pt x="727171" y="176401"/>
                </a:lnTo>
                <a:lnTo>
                  <a:pt x="747088" y="209669"/>
                </a:lnTo>
                <a:lnTo>
                  <a:pt x="763801" y="245075"/>
                </a:lnTo>
                <a:lnTo>
                  <a:pt x="777022" y="281933"/>
                </a:lnTo>
                <a:lnTo>
                  <a:pt x="786465" y="319541"/>
                </a:lnTo>
                <a:lnTo>
                  <a:pt x="792130" y="357899"/>
                </a:lnTo>
                <a:lnTo>
                  <a:pt x="794018" y="397009"/>
                </a:lnTo>
                <a:close/>
              </a:path>
            </a:pathLst>
          </a:custGeom>
          <a:ln w="33084">
            <a:solidFill>
              <a:srgbClr val="B656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862065" y="4852956"/>
            <a:ext cx="1493520" cy="21894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40"/>
              </a:spcBef>
            </a:pPr>
            <a:r>
              <a:rPr sz="1350" spc="15" dirty="0">
                <a:solidFill>
                  <a:srgbClr val="757575"/>
                </a:solidFill>
                <a:latin typeface="Segoe UI"/>
                <a:cs typeface="Segoe UI"/>
              </a:rPr>
              <a:t>Member</a:t>
            </a:r>
            <a:endParaRPr sz="1350">
              <a:latin typeface="Segoe UI"/>
              <a:cs typeface="Segoe U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2050" b="1" spc="5" dirty="0">
                <a:latin typeface="Segoe UI"/>
                <a:cs typeface="Segoe UI"/>
              </a:rPr>
              <a:t>Subscriber</a:t>
            </a:r>
            <a:endParaRPr sz="20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1350" spc="15" dirty="0">
                <a:solidFill>
                  <a:srgbClr val="757575"/>
                </a:solidFill>
                <a:latin typeface="Segoe UI"/>
                <a:cs typeface="Segoe UI"/>
              </a:rPr>
              <a:t>Member</a:t>
            </a:r>
            <a:r>
              <a:rPr sz="1350" spc="-5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Profiles</a:t>
            </a:r>
            <a:endParaRPr sz="1350">
              <a:latin typeface="Segoe UI"/>
              <a:cs typeface="Segoe UI"/>
            </a:endParaRPr>
          </a:p>
          <a:p>
            <a:pPr marL="12700" marR="5080">
              <a:lnSpc>
                <a:spcPct val="164700"/>
              </a:lnSpc>
              <a:spcBef>
                <a:spcPts val="195"/>
              </a:spcBef>
            </a:pPr>
            <a:r>
              <a:rPr sz="1450" spc="0" dirty="0">
                <a:solidFill>
                  <a:srgbClr val="3379B7"/>
                </a:solidFill>
                <a:latin typeface="Segoe UI"/>
                <a:cs typeface="Segoe UI"/>
              </a:rPr>
              <a:t>Subscriber </a:t>
            </a:r>
            <a:r>
              <a:rPr sz="1450" spc="5" dirty="0">
                <a:solidFill>
                  <a:srgbClr val="3379B7"/>
                </a:solidFill>
                <a:latin typeface="Segoe UI"/>
                <a:cs typeface="Segoe UI"/>
              </a:rPr>
              <a:t>Name  </a:t>
            </a:r>
            <a:r>
              <a:rPr sz="1450" spc="0" dirty="0">
                <a:solidFill>
                  <a:srgbClr val="3379B7"/>
                </a:solidFill>
                <a:latin typeface="Segoe UI"/>
                <a:cs typeface="Segoe UI"/>
              </a:rPr>
              <a:t>Dependent </a:t>
            </a:r>
            <a:r>
              <a:rPr sz="1450" spc="5" dirty="0">
                <a:solidFill>
                  <a:srgbClr val="3379B7"/>
                </a:solidFill>
                <a:latin typeface="Segoe UI"/>
                <a:cs typeface="Segoe UI"/>
              </a:rPr>
              <a:t>Name  </a:t>
            </a:r>
            <a:r>
              <a:rPr sz="1450" spc="0" dirty="0">
                <a:solidFill>
                  <a:srgbClr val="3379B7"/>
                </a:solidFill>
                <a:latin typeface="Segoe UI"/>
                <a:cs typeface="Segoe UI"/>
              </a:rPr>
              <a:t>Dependent</a:t>
            </a:r>
            <a:r>
              <a:rPr sz="1450" spc="-3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450" spc="5" dirty="0">
                <a:solidFill>
                  <a:srgbClr val="3379B7"/>
                </a:solidFill>
                <a:latin typeface="Segoe UI"/>
                <a:cs typeface="Segoe UI"/>
              </a:rPr>
              <a:t>Name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311208" y="7410836"/>
            <a:ext cx="1985645" cy="419100"/>
          </a:xfrm>
          <a:custGeom>
            <a:avLst/>
            <a:gdLst/>
            <a:ahLst/>
            <a:cxnLst/>
            <a:rect l="l" t="t" r="r" b="b"/>
            <a:pathLst>
              <a:path w="1985645" h="419100">
                <a:moveTo>
                  <a:pt x="1940933" y="0"/>
                </a:moveTo>
                <a:lnTo>
                  <a:pt x="44112" y="0"/>
                </a:lnTo>
                <a:lnTo>
                  <a:pt x="26984" y="3480"/>
                </a:lnTo>
                <a:lnTo>
                  <a:pt x="12957" y="12957"/>
                </a:lnTo>
                <a:lnTo>
                  <a:pt x="3480" y="26984"/>
                </a:lnTo>
                <a:lnTo>
                  <a:pt x="0" y="44112"/>
                </a:lnTo>
                <a:lnTo>
                  <a:pt x="0" y="374953"/>
                </a:lnTo>
                <a:lnTo>
                  <a:pt x="3480" y="392080"/>
                </a:lnTo>
                <a:lnTo>
                  <a:pt x="12957" y="406107"/>
                </a:lnTo>
                <a:lnTo>
                  <a:pt x="26984" y="415584"/>
                </a:lnTo>
                <a:lnTo>
                  <a:pt x="44112" y="419065"/>
                </a:lnTo>
                <a:lnTo>
                  <a:pt x="1940933" y="419065"/>
                </a:lnTo>
                <a:lnTo>
                  <a:pt x="1958061" y="415584"/>
                </a:lnTo>
                <a:lnTo>
                  <a:pt x="1972087" y="406107"/>
                </a:lnTo>
                <a:lnTo>
                  <a:pt x="1981564" y="392080"/>
                </a:lnTo>
                <a:lnTo>
                  <a:pt x="1985045" y="374953"/>
                </a:lnTo>
                <a:lnTo>
                  <a:pt x="1985045" y="44112"/>
                </a:lnTo>
                <a:lnTo>
                  <a:pt x="1981564" y="26984"/>
                </a:lnTo>
                <a:lnTo>
                  <a:pt x="1972087" y="12957"/>
                </a:lnTo>
                <a:lnTo>
                  <a:pt x="1958061" y="3480"/>
                </a:lnTo>
                <a:lnTo>
                  <a:pt x="194093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8599071" y="7056342"/>
            <a:ext cx="3347720" cy="6572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0" dirty="0">
                <a:solidFill>
                  <a:srgbClr val="FFFFFF"/>
                </a:solidFill>
                <a:latin typeface="Segoe UI"/>
                <a:cs typeface="Segoe UI"/>
              </a:rPr>
              <a:t>manage my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2122170">
              <a:lnSpc>
                <a:spcPct val="100000"/>
              </a:lnSpc>
            </a:pPr>
            <a:r>
              <a:rPr sz="1350" b="1" spc="5" dirty="0">
                <a:solidFill>
                  <a:srgbClr val="FFFFFF"/>
                </a:solidFill>
                <a:latin typeface="Segoe UI"/>
                <a:cs typeface="Segoe UI"/>
              </a:rPr>
              <a:t>Benefit</a:t>
            </a:r>
            <a:r>
              <a:rPr sz="135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50" b="1" spc="5" dirty="0">
                <a:solidFill>
                  <a:srgbClr val="FFFFFF"/>
                </a:solidFill>
                <a:latin typeface="Segoe UI"/>
                <a:cs typeface="Segoe UI"/>
              </a:rPr>
              <a:t>Details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614770" y="5519803"/>
            <a:ext cx="1845945" cy="629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spc="15" dirty="0">
                <a:solidFill>
                  <a:srgbClr val="757575"/>
                </a:solidFill>
                <a:latin typeface="Segoe UI"/>
                <a:cs typeface="Segoe UI"/>
              </a:rPr>
              <a:t>Member </a:t>
            </a:r>
            <a:r>
              <a:rPr sz="1350" spc="10" dirty="0">
                <a:solidFill>
                  <a:srgbClr val="757575"/>
                </a:solidFill>
                <a:latin typeface="Segoe UI"/>
                <a:cs typeface="Segoe UI"/>
              </a:rPr>
              <a:t>Effective</a:t>
            </a:r>
            <a:r>
              <a:rPr sz="1350" spc="-4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Since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50" spc="0" dirty="0">
                <a:latin typeface="Segoe UI"/>
                <a:cs typeface="Segoe UI"/>
              </a:rPr>
              <a:t>01/01/2016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32156" y="6313821"/>
            <a:ext cx="1845945" cy="6292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Plan </a:t>
            </a:r>
            <a:r>
              <a:rPr sz="1350" spc="-15" dirty="0">
                <a:solidFill>
                  <a:srgbClr val="757575"/>
                </a:solidFill>
                <a:latin typeface="Segoe UI"/>
                <a:cs typeface="Segoe UI"/>
              </a:rPr>
              <a:t>Year </a:t>
            </a:r>
            <a:r>
              <a:rPr sz="1350" spc="10" dirty="0">
                <a:solidFill>
                  <a:srgbClr val="757575"/>
                </a:solidFill>
                <a:latin typeface="Segoe UI"/>
                <a:cs typeface="Segoe UI"/>
              </a:rPr>
              <a:t>Effective</a:t>
            </a:r>
            <a:r>
              <a:rPr sz="1350" spc="-2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10" dirty="0">
                <a:solidFill>
                  <a:srgbClr val="757575"/>
                </a:solidFill>
                <a:latin typeface="Segoe UI"/>
                <a:cs typeface="Segoe UI"/>
              </a:rPr>
              <a:t>Date</a:t>
            </a:r>
            <a:endParaRPr sz="13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50" spc="0" dirty="0">
                <a:latin typeface="Segoe UI"/>
                <a:cs typeface="Segoe UI"/>
              </a:rPr>
              <a:t>01/01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774761" y="6451592"/>
            <a:ext cx="132336" cy="132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546347" y="5657573"/>
            <a:ext cx="132336" cy="132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17494" y="9754292"/>
            <a:ext cx="695325" cy="723900"/>
          </a:xfrm>
          <a:custGeom>
            <a:avLst/>
            <a:gdLst/>
            <a:ahLst/>
            <a:cxnLst/>
            <a:rect l="l" t="t" r="r" b="b"/>
            <a:pathLst>
              <a:path w="695325" h="723900">
                <a:moveTo>
                  <a:pt x="694765" y="0"/>
                </a:moveTo>
                <a:lnTo>
                  <a:pt x="674057" y="38096"/>
                </a:lnTo>
                <a:lnTo>
                  <a:pt x="651261" y="75834"/>
                </a:lnTo>
                <a:lnTo>
                  <a:pt x="626376" y="113083"/>
                </a:lnTo>
                <a:lnTo>
                  <a:pt x="599398" y="149708"/>
                </a:lnTo>
                <a:lnTo>
                  <a:pt x="570323" y="185578"/>
                </a:lnTo>
                <a:lnTo>
                  <a:pt x="539148" y="220560"/>
                </a:lnTo>
                <a:lnTo>
                  <a:pt x="505869" y="254521"/>
                </a:lnTo>
                <a:lnTo>
                  <a:pt x="470483" y="287327"/>
                </a:lnTo>
                <a:lnTo>
                  <a:pt x="432988" y="318847"/>
                </a:lnTo>
                <a:lnTo>
                  <a:pt x="393378" y="348948"/>
                </a:lnTo>
                <a:lnTo>
                  <a:pt x="351651" y="377497"/>
                </a:lnTo>
                <a:lnTo>
                  <a:pt x="307804" y="404361"/>
                </a:lnTo>
                <a:lnTo>
                  <a:pt x="261833" y="429407"/>
                </a:lnTo>
                <a:lnTo>
                  <a:pt x="213735" y="452503"/>
                </a:lnTo>
                <a:lnTo>
                  <a:pt x="163505" y="473516"/>
                </a:lnTo>
                <a:lnTo>
                  <a:pt x="111142" y="492313"/>
                </a:lnTo>
                <a:lnTo>
                  <a:pt x="56641" y="508761"/>
                </a:lnTo>
                <a:lnTo>
                  <a:pt x="0" y="522728"/>
                </a:lnTo>
                <a:lnTo>
                  <a:pt x="0" y="669401"/>
                </a:lnTo>
                <a:lnTo>
                  <a:pt x="5772" y="696919"/>
                </a:lnTo>
                <a:lnTo>
                  <a:pt x="13095" y="711721"/>
                </a:lnTo>
                <a:lnTo>
                  <a:pt x="26829" y="718872"/>
                </a:lnTo>
                <a:lnTo>
                  <a:pt x="51831" y="723438"/>
                </a:lnTo>
                <a:lnTo>
                  <a:pt x="641831" y="722336"/>
                </a:lnTo>
                <a:lnTo>
                  <a:pt x="665920" y="713427"/>
                </a:lnTo>
                <a:lnTo>
                  <a:pt x="682359" y="694903"/>
                </a:lnTo>
                <a:lnTo>
                  <a:pt x="691767" y="676586"/>
                </a:lnTo>
                <a:lnTo>
                  <a:pt x="694765" y="668298"/>
                </a:lnTo>
                <a:lnTo>
                  <a:pt x="694765" y="0"/>
                </a:lnTo>
                <a:close/>
              </a:path>
            </a:pathLst>
          </a:custGeom>
          <a:solidFill>
            <a:srgbClr val="333333">
              <a:alpha val="9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217494" y="9626368"/>
            <a:ext cx="695960" cy="850265"/>
          </a:xfrm>
          <a:custGeom>
            <a:avLst/>
            <a:gdLst/>
            <a:ahLst/>
            <a:cxnLst/>
            <a:rect l="l" t="t" r="r" b="b"/>
            <a:pathLst>
              <a:path w="695960" h="850265">
                <a:moveTo>
                  <a:pt x="631906" y="0"/>
                </a:moveTo>
                <a:lnTo>
                  <a:pt x="63962" y="0"/>
                </a:lnTo>
                <a:lnTo>
                  <a:pt x="39080" y="5031"/>
                </a:lnTo>
                <a:lnTo>
                  <a:pt x="18747" y="18747"/>
                </a:lnTo>
                <a:lnTo>
                  <a:pt x="5031" y="39080"/>
                </a:lnTo>
                <a:lnTo>
                  <a:pt x="0" y="63962"/>
                </a:lnTo>
                <a:lnTo>
                  <a:pt x="0" y="786298"/>
                </a:lnTo>
                <a:lnTo>
                  <a:pt x="5031" y="811180"/>
                </a:lnTo>
                <a:lnTo>
                  <a:pt x="18747" y="831513"/>
                </a:lnTo>
                <a:lnTo>
                  <a:pt x="39080" y="845229"/>
                </a:lnTo>
                <a:lnTo>
                  <a:pt x="63962" y="850261"/>
                </a:lnTo>
                <a:lnTo>
                  <a:pt x="631906" y="850261"/>
                </a:lnTo>
                <a:lnTo>
                  <a:pt x="656788" y="845229"/>
                </a:lnTo>
                <a:lnTo>
                  <a:pt x="677121" y="831513"/>
                </a:lnTo>
                <a:lnTo>
                  <a:pt x="690837" y="811180"/>
                </a:lnTo>
                <a:lnTo>
                  <a:pt x="695868" y="786298"/>
                </a:lnTo>
                <a:lnTo>
                  <a:pt x="695868" y="63962"/>
                </a:lnTo>
                <a:lnTo>
                  <a:pt x="690216" y="39080"/>
                </a:lnTo>
                <a:lnTo>
                  <a:pt x="676294" y="18747"/>
                </a:lnTo>
                <a:lnTo>
                  <a:pt x="656167" y="5031"/>
                </a:lnTo>
                <a:lnTo>
                  <a:pt x="631906" y="0"/>
                </a:lnTo>
                <a:close/>
              </a:path>
            </a:pathLst>
          </a:custGeom>
          <a:solidFill>
            <a:srgbClr val="ECEBE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01307" y="9795647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>
                <a:moveTo>
                  <a:pt x="0" y="0"/>
                </a:moveTo>
                <a:lnTo>
                  <a:pt x="313196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01307" y="9774141"/>
            <a:ext cx="313690" cy="43180"/>
          </a:xfrm>
          <a:custGeom>
            <a:avLst/>
            <a:gdLst/>
            <a:ahLst/>
            <a:cxnLst/>
            <a:rect l="l" t="t" r="r" b="b"/>
            <a:pathLst>
              <a:path w="313690" h="43179">
                <a:moveTo>
                  <a:pt x="0" y="0"/>
                </a:moveTo>
                <a:lnTo>
                  <a:pt x="313196" y="0"/>
                </a:lnTo>
                <a:lnTo>
                  <a:pt x="313196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01307" y="10136413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037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01307" y="10114912"/>
            <a:ext cx="526415" cy="43180"/>
          </a:xfrm>
          <a:custGeom>
            <a:avLst/>
            <a:gdLst/>
            <a:ahLst/>
            <a:cxnLst/>
            <a:rect l="l" t="t" r="r" b="b"/>
            <a:pathLst>
              <a:path w="526414" h="43179">
                <a:moveTo>
                  <a:pt x="0" y="0"/>
                </a:moveTo>
                <a:lnTo>
                  <a:pt x="526037" y="0"/>
                </a:lnTo>
                <a:lnTo>
                  <a:pt x="526037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01307" y="1002944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037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01307" y="10007937"/>
            <a:ext cx="526415" cy="43180"/>
          </a:xfrm>
          <a:custGeom>
            <a:avLst/>
            <a:gdLst/>
            <a:ahLst/>
            <a:cxnLst/>
            <a:rect l="l" t="t" r="r" b="b"/>
            <a:pathLst>
              <a:path w="526414" h="43179">
                <a:moveTo>
                  <a:pt x="0" y="0"/>
                </a:moveTo>
                <a:lnTo>
                  <a:pt x="526037" y="0"/>
                </a:lnTo>
                <a:lnTo>
                  <a:pt x="526037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01307" y="9923573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037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01307" y="9902073"/>
            <a:ext cx="526415" cy="43180"/>
          </a:xfrm>
          <a:custGeom>
            <a:avLst/>
            <a:gdLst/>
            <a:ahLst/>
            <a:cxnLst/>
            <a:rect l="l" t="t" r="r" b="b"/>
            <a:pathLst>
              <a:path w="526414" h="43179">
                <a:moveTo>
                  <a:pt x="0" y="0"/>
                </a:moveTo>
                <a:lnTo>
                  <a:pt x="526037" y="0"/>
                </a:lnTo>
                <a:lnTo>
                  <a:pt x="526037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01307" y="10242283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037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01307" y="10220776"/>
            <a:ext cx="526415" cy="43180"/>
          </a:xfrm>
          <a:custGeom>
            <a:avLst/>
            <a:gdLst/>
            <a:ahLst/>
            <a:cxnLst/>
            <a:rect l="l" t="t" r="r" b="b"/>
            <a:pathLst>
              <a:path w="526414" h="43179">
                <a:moveTo>
                  <a:pt x="0" y="0"/>
                </a:moveTo>
                <a:lnTo>
                  <a:pt x="526037" y="0"/>
                </a:lnTo>
                <a:lnTo>
                  <a:pt x="526037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1307" y="10348152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4">
                <a:moveTo>
                  <a:pt x="0" y="0"/>
                </a:moveTo>
                <a:lnTo>
                  <a:pt x="526037" y="0"/>
                </a:lnTo>
              </a:path>
            </a:pathLst>
          </a:custGeom>
          <a:ln w="43009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1307" y="10326652"/>
            <a:ext cx="526415" cy="43180"/>
          </a:xfrm>
          <a:custGeom>
            <a:avLst/>
            <a:gdLst/>
            <a:ahLst/>
            <a:cxnLst/>
            <a:rect l="l" t="t" r="r" b="b"/>
            <a:pathLst>
              <a:path w="526414" h="43179">
                <a:moveTo>
                  <a:pt x="0" y="0"/>
                </a:moveTo>
                <a:lnTo>
                  <a:pt x="526037" y="0"/>
                </a:lnTo>
                <a:lnTo>
                  <a:pt x="526037" y="43009"/>
                </a:lnTo>
                <a:lnTo>
                  <a:pt x="0" y="43009"/>
                </a:lnTo>
                <a:lnTo>
                  <a:pt x="0" y="0"/>
                </a:lnTo>
                <a:close/>
              </a:path>
            </a:pathLst>
          </a:custGeom>
          <a:ln w="110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948928" y="9571503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09">
                <a:moveTo>
                  <a:pt x="118275" y="0"/>
                </a:moveTo>
                <a:lnTo>
                  <a:pt x="14060" y="83537"/>
                </a:lnTo>
                <a:lnTo>
                  <a:pt x="0" y="118275"/>
                </a:lnTo>
                <a:lnTo>
                  <a:pt x="3515" y="136885"/>
                </a:lnTo>
                <a:lnTo>
                  <a:pt x="14060" y="153013"/>
                </a:lnTo>
                <a:lnTo>
                  <a:pt x="129855" y="268808"/>
                </a:lnTo>
                <a:lnTo>
                  <a:pt x="145983" y="279353"/>
                </a:lnTo>
                <a:lnTo>
                  <a:pt x="164593" y="282868"/>
                </a:lnTo>
                <a:lnTo>
                  <a:pt x="183203" y="279353"/>
                </a:lnTo>
                <a:lnTo>
                  <a:pt x="199331" y="268808"/>
                </a:lnTo>
                <a:lnTo>
                  <a:pt x="268808" y="199331"/>
                </a:lnTo>
                <a:lnTo>
                  <a:pt x="279353" y="183203"/>
                </a:lnTo>
                <a:lnTo>
                  <a:pt x="282868" y="164593"/>
                </a:lnTo>
                <a:lnTo>
                  <a:pt x="279353" y="145983"/>
                </a:lnTo>
                <a:lnTo>
                  <a:pt x="268808" y="129855"/>
                </a:lnTo>
                <a:lnTo>
                  <a:pt x="153013" y="14060"/>
                </a:lnTo>
                <a:lnTo>
                  <a:pt x="136885" y="3515"/>
                </a:lnTo>
                <a:lnTo>
                  <a:pt x="118275" y="0"/>
                </a:lnTo>
                <a:close/>
              </a:path>
            </a:pathLst>
          </a:custGeom>
          <a:solidFill>
            <a:srgbClr val="FA7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49497" y="9643454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39" h="370840">
                <a:moveTo>
                  <a:pt x="324389" y="0"/>
                </a:moveTo>
                <a:lnTo>
                  <a:pt x="0" y="324389"/>
                </a:lnTo>
                <a:lnTo>
                  <a:pt x="46008" y="370398"/>
                </a:lnTo>
                <a:lnTo>
                  <a:pt x="370398" y="45997"/>
                </a:lnTo>
                <a:lnTo>
                  <a:pt x="324389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72243" y="9690290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89" h="440690">
                <a:moveTo>
                  <a:pt x="347791" y="0"/>
                </a:moveTo>
                <a:lnTo>
                  <a:pt x="0" y="347791"/>
                </a:lnTo>
                <a:lnTo>
                  <a:pt x="92789" y="440580"/>
                </a:lnTo>
                <a:lnTo>
                  <a:pt x="440580" y="92800"/>
                </a:lnTo>
                <a:lnTo>
                  <a:pt x="347791" y="0"/>
                </a:lnTo>
                <a:close/>
              </a:path>
            </a:pathLst>
          </a:custGeom>
          <a:solidFill>
            <a:srgbClr val="FFE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88350" y="9782639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39" h="370840">
                <a:moveTo>
                  <a:pt x="324389" y="0"/>
                </a:moveTo>
                <a:lnTo>
                  <a:pt x="0" y="324389"/>
                </a:lnTo>
                <a:lnTo>
                  <a:pt x="46008" y="370398"/>
                </a:lnTo>
                <a:lnTo>
                  <a:pt x="370398" y="45997"/>
                </a:lnTo>
                <a:lnTo>
                  <a:pt x="324389" y="0"/>
                </a:lnTo>
                <a:close/>
              </a:path>
            </a:pathLst>
          </a:custGeom>
          <a:solidFill>
            <a:srgbClr val="FFD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02372" y="9968237"/>
            <a:ext cx="232691" cy="231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443920" y="9660555"/>
            <a:ext cx="1103905" cy="9263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0" y="2437194"/>
            <a:ext cx="13234035" cy="662305"/>
          </a:xfrm>
          <a:custGeom>
            <a:avLst/>
            <a:gdLst/>
            <a:ahLst/>
            <a:cxnLst/>
            <a:rect l="l" t="t" r="r" b="b"/>
            <a:pathLst>
              <a:path w="13234035" h="662305">
                <a:moveTo>
                  <a:pt x="0" y="0"/>
                </a:moveTo>
                <a:lnTo>
                  <a:pt x="13233637" y="0"/>
                </a:lnTo>
                <a:lnTo>
                  <a:pt x="13233637" y="661681"/>
                </a:lnTo>
                <a:lnTo>
                  <a:pt x="0" y="661681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560757" y="2689361"/>
            <a:ext cx="1813560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350" spc="25" dirty="0">
                <a:solidFill>
                  <a:srgbClr val="3379B7"/>
                </a:solidFill>
                <a:latin typeface="Segoe UI"/>
                <a:cs typeface="Segoe UI"/>
              </a:rPr>
              <a:t>Home &gt; </a:t>
            </a:r>
            <a:r>
              <a:rPr sz="1350" spc="5" dirty="0">
                <a:latin typeface="Segoe UI"/>
                <a:cs typeface="Segoe UI"/>
              </a:rPr>
              <a:t>Plan</a:t>
            </a:r>
            <a:r>
              <a:rPr sz="1350" spc="-90" dirty="0">
                <a:latin typeface="Segoe UI"/>
                <a:cs typeface="Segoe UI"/>
              </a:rPr>
              <a:t> </a:t>
            </a:r>
            <a:r>
              <a:rPr sz="1350" spc="15" dirty="0">
                <a:latin typeface="Segoe UI"/>
                <a:cs typeface="Segoe UI"/>
              </a:rPr>
              <a:t>Overview</a:t>
            </a:r>
            <a:endParaRPr sz="135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" y="1980480"/>
            <a:ext cx="10886440" cy="6350"/>
          </a:xfrm>
          <a:custGeom>
            <a:avLst/>
            <a:gdLst/>
            <a:ahLst/>
            <a:cxnLst/>
            <a:rect l="l" t="t" r="r" b="b"/>
            <a:pathLst>
              <a:path w="10886440" h="6350">
                <a:moveTo>
                  <a:pt x="0" y="6341"/>
                </a:moveTo>
                <a:lnTo>
                  <a:pt x="10886252" y="6341"/>
                </a:lnTo>
                <a:lnTo>
                  <a:pt x="10886252" y="0"/>
                </a:lnTo>
                <a:lnTo>
                  <a:pt x="0" y="0"/>
                </a:lnTo>
                <a:lnTo>
                  <a:pt x="0" y="6341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" y="2531156"/>
            <a:ext cx="10886440" cy="11576685"/>
          </a:xfrm>
          <a:custGeom>
            <a:avLst/>
            <a:gdLst/>
            <a:ahLst/>
            <a:cxnLst/>
            <a:rect l="l" t="t" r="r" b="b"/>
            <a:pathLst>
              <a:path w="10886440" h="11576685">
                <a:moveTo>
                  <a:pt x="0" y="11576187"/>
                </a:moveTo>
                <a:lnTo>
                  <a:pt x="10886252" y="11576187"/>
                </a:lnTo>
                <a:lnTo>
                  <a:pt x="10886252" y="0"/>
                </a:lnTo>
                <a:lnTo>
                  <a:pt x="0" y="0"/>
                </a:lnTo>
                <a:lnTo>
                  <a:pt x="0" y="11576187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0990" y="784452"/>
            <a:ext cx="7308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400" spc="-7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400" spc="1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332" y="784452"/>
            <a:ext cx="5588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7761" y="807430"/>
            <a:ext cx="201403" cy="21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1963" y="804934"/>
            <a:ext cx="126968" cy="20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4960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887075" cy="381635"/>
          </a:xfrm>
          <a:custGeom>
            <a:avLst/>
            <a:gdLst/>
            <a:ahLst/>
            <a:cxnLst/>
            <a:rect l="l" t="t" r="r" b="b"/>
            <a:pathLst>
              <a:path w="10887075" h="381635">
                <a:moveTo>
                  <a:pt x="0" y="0"/>
                </a:moveTo>
                <a:lnTo>
                  <a:pt x="10886696" y="0"/>
                </a:lnTo>
                <a:lnTo>
                  <a:pt x="10886696" y="381033"/>
                </a:lnTo>
                <a:lnTo>
                  <a:pt x="0" y="381033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4749" y="106675"/>
            <a:ext cx="31927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Segoe UI Semibold"/>
                <a:cs typeface="Segoe UI Semibold"/>
              </a:rPr>
              <a:t>Welcome User's </a:t>
            </a:r>
            <a:r>
              <a:rPr sz="1000" b="1" spc="-5" dirty="0">
                <a:latin typeface="Segoe UI Semibold"/>
                <a:cs typeface="Segoe UI Semibold"/>
              </a:rPr>
              <a:t>Name </a:t>
            </a:r>
            <a:r>
              <a:rPr sz="1000" b="1" dirty="0">
                <a:solidFill>
                  <a:srgbClr val="5F5F5F"/>
                </a:solidFill>
                <a:latin typeface="Segoe UI Semibold"/>
                <a:cs typeface="Segoe UI Semibold"/>
              </a:rPr>
              <a:t>| </a:t>
            </a:r>
            <a:r>
              <a:rPr sz="10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Account Settings </a:t>
            </a:r>
            <a:r>
              <a:rPr sz="1000" b="1" dirty="0">
                <a:latin typeface="Segoe UI Semibold"/>
                <a:cs typeface="Segoe UI Semibold"/>
              </a:rPr>
              <a:t>|</a:t>
            </a:r>
            <a:r>
              <a:rPr sz="1000" b="1" spc="250" dirty="0"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2627" y="1033935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5">
                <a:moveTo>
                  <a:pt x="27216" y="0"/>
                </a:moveTo>
                <a:lnTo>
                  <a:pt x="16840" y="1942"/>
                </a:lnTo>
                <a:lnTo>
                  <a:pt x="8165" y="7371"/>
                </a:lnTo>
                <a:lnTo>
                  <a:pt x="2211" y="15692"/>
                </a:lnTo>
                <a:lnTo>
                  <a:pt x="0" y="26309"/>
                </a:lnTo>
                <a:lnTo>
                  <a:pt x="2211" y="36926"/>
                </a:lnTo>
                <a:lnTo>
                  <a:pt x="8165" y="45247"/>
                </a:lnTo>
                <a:lnTo>
                  <a:pt x="16840" y="50677"/>
                </a:lnTo>
                <a:lnTo>
                  <a:pt x="27216" y="52619"/>
                </a:lnTo>
                <a:lnTo>
                  <a:pt x="37593" y="50677"/>
                </a:lnTo>
                <a:lnTo>
                  <a:pt x="41738" y="48082"/>
                </a:lnTo>
                <a:lnTo>
                  <a:pt x="27216" y="48082"/>
                </a:lnTo>
                <a:lnTo>
                  <a:pt x="18839" y="46466"/>
                </a:lnTo>
                <a:lnTo>
                  <a:pt x="11907" y="41959"/>
                </a:lnTo>
                <a:lnTo>
                  <a:pt x="7186" y="35069"/>
                </a:lnTo>
                <a:lnTo>
                  <a:pt x="5443" y="26309"/>
                </a:lnTo>
                <a:lnTo>
                  <a:pt x="7186" y="17549"/>
                </a:lnTo>
                <a:lnTo>
                  <a:pt x="11907" y="10659"/>
                </a:lnTo>
                <a:lnTo>
                  <a:pt x="18839" y="6152"/>
                </a:lnTo>
                <a:lnTo>
                  <a:pt x="27216" y="4536"/>
                </a:lnTo>
                <a:lnTo>
                  <a:pt x="41738" y="4536"/>
                </a:lnTo>
                <a:lnTo>
                  <a:pt x="37593" y="1942"/>
                </a:lnTo>
                <a:lnTo>
                  <a:pt x="27216" y="0"/>
                </a:lnTo>
                <a:close/>
              </a:path>
              <a:path w="54610" h="52705">
                <a:moveTo>
                  <a:pt x="41738" y="4536"/>
                </a:moveTo>
                <a:lnTo>
                  <a:pt x="27216" y="4536"/>
                </a:lnTo>
                <a:lnTo>
                  <a:pt x="35977" y="6152"/>
                </a:lnTo>
                <a:lnTo>
                  <a:pt x="42866" y="10659"/>
                </a:lnTo>
                <a:lnTo>
                  <a:pt x="47374" y="17549"/>
                </a:lnTo>
                <a:lnTo>
                  <a:pt x="48990" y="26309"/>
                </a:lnTo>
                <a:lnTo>
                  <a:pt x="47246" y="35069"/>
                </a:lnTo>
                <a:lnTo>
                  <a:pt x="42526" y="41959"/>
                </a:lnTo>
                <a:lnTo>
                  <a:pt x="35594" y="46466"/>
                </a:lnTo>
                <a:lnTo>
                  <a:pt x="27216" y="48082"/>
                </a:lnTo>
                <a:lnTo>
                  <a:pt x="41738" y="48082"/>
                </a:lnTo>
                <a:lnTo>
                  <a:pt x="46268" y="45247"/>
                </a:lnTo>
                <a:lnTo>
                  <a:pt x="52222" y="36926"/>
                </a:lnTo>
                <a:lnTo>
                  <a:pt x="54433" y="26309"/>
                </a:lnTo>
                <a:lnTo>
                  <a:pt x="52222" y="15692"/>
                </a:lnTo>
                <a:lnTo>
                  <a:pt x="46268" y="7371"/>
                </a:lnTo>
                <a:lnTo>
                  <a:pt x="41738" y="4536"/>
                </a:lnTo>
                <a:close/>
              </a:path>
              <a:path w="54610" h="52705">
                <a:moveTo>
                  <a:pt x="36288" y="10886"/>
                </a:moveTo>
                <a:lnTo>
                  <a:pt x="17237" y="10886"/>
                </a:lnTo>
                <a:lnTo>
                  <a:pt x="17237" y="41732"/>
                </a:lnTo>
                <a:lnTo>
                  <a:pt x="21773" y="41732"/>
                </a:lnTo>
                <a:lnTo>
                  <a:pt x="21773" y="28123"/>
                </a:lnTo>
                <a:lnTo>
                  <a:pt x="36288" y="28123"/>
                </a:lnTo>
                <a:lnTo>
                  <a:pt x="39917" y="25402"/>
                </a:lnTo>
                <a:lnTo>
                  <a:pt x="39917" y="24495"/>
                </a:lnTo>
                <a:lnTo>
                  <a:pt x="21773" y="24495"/>
                </a:lnTo>
                <a:lnTo>
                  <a:pt x="21773" y="15422"/>
                </a:lnTo>
                <a:lnTo>
                  <a:pt x="39917" y="15422"/>
                </a:lnTo>
                <a:lnTo>
                  <a:pt x="39917" y="13608"/>
                </a:lnTo>
                <a:lnTo>
                  <a:pt x="36288" y="10886"/>
                </a:lnTo>
                <a:close/>
              </a:path>
              <a:path w="54610" h="52705">
                <a:moveTo>
                  <a:pt x="31752" y="28123"/>
                </a:moveTo>
                <a:lnTo>
                  <a:pt x="27216" y="28123"/>
                </a:lnTo>
                <a:lnTo>
                  <a:pt x="35381" y="41732"/>
                </a:lnTo>
                <a:lnTo>
                  <a:pt x="40825" y="41732"/>
                </a:lnTo>
                <a:lnTo>
                  <a:pt x="31752" y="28123"/>
                </a:lnTo>
                <a:close/>
              </a:path>
              <a:path w="54610" h="52705">
                <a:moveTo>
                  <a:pt x="39917" y="15422"/>
                </a:moveTo>
                <a:lnTo>
                  <a:pt x="30845" y="15422"/>
                </a:lnTo>
                <a:lnTo>
                  <a:pt x="34474" y="16330"/>
                </a:lnTo>
                <a:lnTo>
                  <a:pt x="34474" y="24495"/>
                </a:lnTo>
                <a:lnTo>
                  <a:pt x="39917" y="24495"/>
                </a:lnTo>
                <a:lnTo>
                  <a:pt x="39917" y="15422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1744" y="1033935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5">
                <a:moveTo>
                  <a:pt x="27216" y="0"/>
                </a:moveTo>
                <a:lnTo>
                  <a:pt x="16840" y="1942"/>
                </a:lnTo>
                <a:lnTo>
                  <a:pt x="8165" y="7371"/>
                </a:lnTo>
                <a:lnTo>
                  <a:pt x="2211" y="15692"/>
                </a:lnTo>
                <a:lnTo>
                  <a:pt x="0" y="26309"/>
                </a:lnTo>
                <a:lnTo>
                  <a:pt x="2211" y="36926"/>
                </a:lnTo>
                <a:lnTo>
                  <a:pt x="8165" y="45247"/>
                </a:lnTo>
                <a:lnTo>
                  <a:pt x="16840" y="50677"/>
                </a:lnTo>
                <a:lnTo>
                  <a:pt x="27216" y="52619"/>
                </a:lnTo>
                <a:lnTo>
                  <a:pt x="37593" y="50677"/>
                </a:lnTo>
                <a:lnTo>
                  <a:pt x="41738" y="48082"/>
                </a:lnTo>
                <a:lnTo>
                  <a:pt x="27216" y="48082"/>
                </a:lnTo>
                <a:lnTo>
                  <a:pt x="18839" y="46466"/>
                </a:lnTo>
                <a:lnTo>
                  <a:pt x="11907" y="41959"/>
                </a:lnTo>
                <a:lnTo>
                  <a:pt x="7186" y="35069"/>
                </a:lnTo>
                <a:lnTo>
                  <a:pt x="5443" y="26309"/>
                </a:lnTo>
                <a:lnTo>
                  <a:pt x="7186" y="17549"/>
                </a:lnTo>
                <a:lnTo>
                  <a:pt x="11907" y="10659"/>
                </a:lnTo>
                <a:lnTo>
                  <a:pt x="18839" y="6152"/>
                </a:lnTo>
                <a:lnTo>
                  <a:pt x="27216" y="4536"/>
                </a:lnTo>
                <a:lnTo>
                  <a:pt x="41738" y="4536"/>
                </a:lnTo>
                <a:lnTo>
                  <a:pt x="37593" y="1942"/>
                </a:lnTo>
                <a:lnTo>
                  <a:pt x="27216" y="0"/>
                </a:lnTo>
                <a:close/>
              </a:path>
              <a:path w="54610" h="52705">
                <a:moveTo>
                  <a:pt x="41738" y="4536"/>
                </a:moveTo>
                <a:lnTo>
                  <a:pt x="27216" y="4536"/>
                </a:lnTo>
                <a:lnTo>
                  <a:pt x="35977" y="6152"/>
                </a:lnTo>
                <a:lnTo>
                  <a:pt x="42866" y="10659"/>
                </a:lnTo>
                <a:lnTo>
                  <a:pt x="47374" y="17549"/>
                </a:lnTo>
                <a:lnTo>
                  <a:pt x="48990" y="26309"/>
                </a:lnTo>
                <a:lnTo>
                  <a:pt x="47246" y="35069"/>
                </a:lnTo>
                <a:lnTo>
                  <a:pt x="42526" y="41959"/>
                </a:lnTo>
                <a:lnTo>
                  <a:pt x="35594" y="46466"/>
                </a:lnTo>
                <a:lnTo>
                  <a:pt x="27216" y="48082"/>
                </a:lnTo>
                <a:lnTo>
                  <a:pt x="41738" y="48082"/>
                </a:lnTo>
                <a:lnTo>
                  <a:pt x="46268" y="45247"/>
                </a:lnTo>
                <a:lnTo>
                  <a:pt x="52222" y="36926"/>
                </a:lnTo>
                <a:lnTo>
                  <a:pt x="54433" y="26309"/>
                </a:lnTo>
                <a:lnTo>
                  <a:pt x="52222" y="15692"/>
                </a:lnTo>
                <a:lnTo>
                  <a:pt x="46268" y="7371"/>
                </a:lnTo>
                <a:lnTo>
                  <a:pt x="41738" y="4536"/>
                </a:lnTo>
                <a:close/>
              </a:path>
              <a:path w="54610" h="52705">
                <a:moveTo>
                  <a:pt x="36288" y="10886"/>
                </a:moveTo>
                <a:lnTo>
                  <a:pt x="17237" y="10886"/>
                </a:lnTo>
                <a:lnTo>
                  <a:pt x="17237" y="41732"/>
                </a:lnTo>
                <a:lnTo>
                  <a:pt x="21773" y="41732"/>
                </a:lnTo>
                <a:lnTo>
                  <a:pt x="21773" y="28123"/>
                </a:lnTo>
                <a:lnTo>
                  <a:pt x="36288" y="28123"/>
                </a:lnTo>
                <a:lnTo>
                  <a:pt x="39917" y="25402"/>
                </a:lnTo>
                <a:lnTo>
                  <a:pt x="39917" y="24495"/>
                </a:lnTo>
                <a:lnTo>
                  <a:pt x="21773" y="24495"/>
                </a:lnTo>
                <a:lnTo>
                  <a:pt x="21773" y="15422"/>
                </a:lnTo>
                <a:lnTo>
                  <a:pt x="39917" y="15422"/>
                </a:lnTo>
                <a:lnTo>
                  <a:pt x="39917" y="13608"/>
                </a:lnTo>
                <a:lnTo>
                  <a:pt x="36288" y="10886"/>
                </a:lnTo>
                <a:close/>
              </a:path>
              <a:path w="54610" h="52705">
                <a:moveTo>
                  <a:pt x="31752" y="28123"/>
                </a:moveTo>
                <a:lnTo>
                  <a:pt x="27216" y="28123"/>
                </a:lnTo>
                <a:lnTo>
                  <a:pt x="35381" y="41732"/>
                </a:lnTo>
                <a:lnTo>
                  <a:pt x="40825" y="41732"/>
                </a:lnTo>
                <a:lnTo>
                  <a:pt x="31752" y="28123"/>
                </a:lnTo>
                <a:close/>
              </a:path>
              <a:path w="54610" h="52705">
                <a:moveTo>
                  <a:pt x="39917" y="15422"/>
                </a:moveTo>
                <a:lnTo>
                  <a:pt x="30845" y="15422"/>
                </a:lnTo>
                <a:lnTo>
                  <a:pt x="34474" y="16330"/>
                </a:lnTo>
                <a:lnTo>
                  <a:pt x="34474" y="24495"/>
                </a:lnTo>
                <a:lnTo>
                  <a:pt x="39917" y="24495"/>
                </a:lnTo>
                <a:lnTo>
                  <a:pt x="39917" y="15422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2171" y="966803"/>
            <a:ext cx="192405" cy="120014"/>
          </a:xfrm>
          <a:custGeom>
            <a:avLst/>
            <a:gdLst/>
            <a:ahLst/>
            <a:cxnLst/>
            <a:rect l="l" t="t" r="r" b="b"/>
            <a:pathLst>
              <a:path w="192405" h="120015">
                <a:moveTo>
                  <a:pt x="192331" y="0"/>
                </a:moveTo>
                <a:lnTo>
                  <a:pt x="0" y="0"/>
                </a:lnTo>
                <a:lnTo>
                  <a:pt x="0" y="119753"/>
                </a:lnTo>
                <a:lnTo>
                  <a:pt x="192331" y="119753"/>
                </a:lnTo>
                <a:lnTo>
                  <a:pt x="19233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1511" y="774471"/>
            <a:ext cx="433705" cy="192405"/>
          </a:xfrm>
          <a:custGeom>
            <a:avLst/>
            <a:gdLst/>
            <a:ahLst/>
            <a:cxnLst/>
            <a:rect l="l" t="t" r="r" b="b"/>
            <a:pathLst>
              <a:path w="433705" h="192405">
                <a:moveTo>
                  <a:pt x="433653" y="0"/>
                </a:moveTo>
                <a:lnTo>
                  <a:pt x="0" y="0"/>
                </a:lnTo>
                <a:lnTo>
                  <a:pt x="0" y="192331"/>
                </a:lnTo>
                <a:lnTo>
                  <a:pt x="433653" y="192331"/>
                </a:lnTo>
                <a:lnTo>
                  <a:pt x="43365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9491" y="654717"/>
            <a:ext cx="238600" cy="334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4961" y="649274"/>
            <a:ext cx="356235" cy="441959"/>
          </a:xfrm>
          <a:custGeom>
            <a:avLst/>
            <a:gdLst/>
            <a:ahLst/>
            <a:cxnLst/>
            <a:rect l="l" t="t" r="r" b="b"/>
            <a:pathLst>
              <a:path w="356235" h="441959">
                <a:moveTo>
                  <a:pt x="26389" y="0"/>
                </a:moveTo>
                <a:lnTo>
                  <a:pt x="10727" y="40963"/>
                </a:lnTo>
                <a:lnTo>
                  <a:pt x="1901" y="88196"/>
                </a:lnTo>
                <a:lnTo>
                  <a:pt x="0" y="139262"/>
                </a:lnTo>
                <a:lnTo>
                  <a:pt x="5109" y="191721"/>
                </a:lnTo>
                <a:lnTo>
                  <a:pt x="17317" y="243136"/>
                </a:lnTo>
                <a:lnTo>
                  <a:pt x="36550" y="290101"/>
                </a:lnTo>
                <a:lnTo>
                  <a:pt x="61879" y="334497"/>
                </a:lnTo>
                <a:lnTo>
                  <a:pt x="93741" y="375278"/>
                </a:lnTo>
                <a:lnTo>
                  <a:pt x="132570" y="411401"/>
                </a:lnTo>
                <a:lnTo>
                  <a:pt x="178803" y="441818"/>
                </a:lnTo>
                <a:lnTo>
                  <a:pt x="225020" y="411052"/>
                </a:lnTo>
                <a:lnTo>
                  <a:pt x="263748" y="374887"/>
                </a:lnTo>
                <a:lnTo>
                  <a:pt x="295334" y="334236"/>
                </a:lnTo>
                <a:lnTo>
                  <a:pt x="320126" y="290014"/>
                </a:lnTo>
                <a:lnTo>
                  <a:pt x="338474" y="243136"/>
                </a:lnTo>
                <a:lnTo>
                  <a:pt x="351030" y="191721"/>
                </a:lnTo>
                <a:lnTo>
                  <a:pt x="356183" y="139262"/>
                </a:lnTo>
                <a:lnTo>
                  <a:pt x="354151" y="88196"/>
                </a:lnTo>
                <a:lnTo>
                  <a:pt x="345151" y="40963"/>
                </a:lnTo>
                <a:lnTo>
                  <a:pt x="343354" y="36288"/>
                </a:lnTo>
                <a:lnTo>
                  <a:pt x="177895" y="36288"/>
                </a:lnTo>
                <a:lnTo>
                  <a:pt x="137637" y="34063"/>
                </a:lnTo>
                <a:lnTo>
                  <a:pt x="99420" y="27330"/>
                </a:lnTo>
                <a:lnTo>
                  <a:pt x="62564" y="16004"/>
                </a:lnTo>
                <a:lnTo>
                  <a:pt x="26389" y="0"/>
                </a:lnTo>
                <a:close/>
              </a:path>
              <a:path w="356235" h="441959">
                <a:moveTo>
                  <a:pt x="329402" y="0"/>
                </a:moveTo>
                <a:lnTo>
                  <a:pt x="293354" y="15621"/>
                </a:lnTo>
                <a:lnTo>
                  <a:pt x="256711" y="26989"/>
                </a:lnTo>
                <a:lnTo>
                  <a:pt x="218536" y="33935"/>
                </a:lnTo>
                <a:lnTo>
                  <a:pt x="177895" y="36288"/>
                </a:lnTo>
                <a:lnTo>
                  <a:pt x="343354" y="36288"/>
                </a:lnTo>
                <a:lnTo>
                  <a:pt x="32940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7247" y="694634"/>
            <a:ext cx="294005" cy="359410"/>
          </a:xfrm>
          <a:custGeom>
            <a:avLst/>
            <a:gdLst/>
            <a:ahLst/>
            <a:cxnLst/>
            <a:rect l="l" t="t" r="r" b="b"/>
            <a:pathLst>
              <a:path w="294005" h="359409">
                <a:moveTo>
                  <a:pt x="14969" y="0"/>
                </a:moveTo>
                <a:lnTo>
                  <a:pt x="2891" y="44142"/>
                </a:lnTo>
                <a:lnTo>
                  <a:pt x="0" y="91856"/>
                </a:lnTo>
                <a:lnTo>
                  <a:pt x="5273" y="140591"/>
                </a:lnTo>
                <a:lnTo>
                  <a:pt x="17690" y="187795"/>
                </a:lnTo>
                <a:lnTo>
                  <a:pt x="38075" y="237806"/>
                </a:lnTo>
                <a:lnTo>
                  <a:pt x="65093" y="283734"/>
                </a:lnTo>
                <a:lnTo>
                  <a:pt x="100616" y="324559"/>
                </a:lnTo>
                <a:lnTo>
                  <a:pt x="146516" y="359260"/>
                </a:lnTo>
                <a:lnTo>
                  <a:pt x="192416" y="324176"/>
                </a:lnTo>
                <a:lnTo>
                  <a:pt x="227940" y="283394"/>
                </a:lnTo>
                <a:lnTo>
                  <a:pt x="254958" y="237678"/>
                </a:lnTo>
                <a:lnTo>
                  <a:pt x="275342" y="187795"/>
                </a:lnTo>
                <a:lnTo>
                  <a:pt x="287887" y="140719"/>
                </a:lnTo>
                <a:lnTo>
                  <a:pt x="293373" y="92196"/>
                </a:lnTo>
                <a:lnTo>
                  <a:pt x="290524" y="44524"/>
                </a:lnTo>
                <a:lnTo>
                  <a:pt x="284411" y="22680"/>
                </a:lnTo>
                <a:lnTo>
                  <a:pt x="146516" y="22680"/>
                </a:lnTo>
                <a:lnTo>
                  <a:pt x="129151" y="22354"/>
                </a:lnTo>
                <a:lnTo>
                  <a:pt x="88454" y="18144"/>
                </a:lnTo>
                <a:lnTo>
                  <a:pt x="38316" y="7427"/>
                </a:lnTo>
                <a:lnTo>
                  <a:pt x="14969" y="0"/>
                </a:lnTo>
                <a:close/>
              </a:path>
              <a:path w="294005" h="359409">
                <a:moveTo>
                  <a:pt x="278064" y="0"/>
                </a:moveTo>
                <a:lnTo>
                  <a:pt x="235538" y="12474"/>
                </a:lnTo>
                <a:lnTo>
                  <a:pt x="191807" y="20001"/>
                </a:lnTo>
                <a:lnTo>
                  <a:pt x="146516" y="22680"/>
                </a:lnTo>
                <a:lnTo>
                  <a:pt x="284411" y="22680"/>
                </a:lnTo>
                <a:lnTo>
                  <a:pt x="27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144" y="717314"/>
            <a:ext cx="259079" cy="320675"/>
          </a:xfrm>
          <a:custGeom>
            <a:avLst/>
            <a:gdLst/>
            <a:ahLst/>
            <a:cxnLst/>
            <a:rect l="l" t="t" r="r" b="b"/>
            <a:pathLst>
              <a:path w="259080" h="320675">
                <a:moveTo>
                  <a:pt x="9866" y="0"/>
                </a:moveTo>
                <a:lnTo>
                  <a:pt x="2083" y="32404"/>
                </a:lnTo>
                <a:lnTo>
                  <a:pt x="0" y="67361"/>
                </a:lnTo>
                <a:lnTo>
                  <a:pt x="2849" y="103338"/>
                </a:lnTo>
                <a:lnTo>
                  <a:pt x="30873" y="199433"/>
                </a:lnTo>
                <a:lnTo>
                  <a:pt x="60217" y="250961"/>
                </a:lnTo>
                <a:lnTo>
                  <a:pt x="94323" y="291771"/>
                </a:lnTo>
                <a:lnTo>
                  <a:pt x="129619" y="320250"/>
                </a:lnTo>
                <a:lnTo>
                  <a:pt x="164916" y="291771"/>
                </a:lnTo>
                <a:lnTo>
                  <a:pt x="199022" y="250961"/>
                </a:lnTo>
                <a:lnTo>
                  <a:pt x="228365" y="199433"/>
                </a:lnTo>
                <a:lnTo>
                  <a:pt x="249373" y="138805"/>
                </a:lnTo>
                <a:lnTo>
                  <a:pt x="258899" y="67361"/>
                </a:lnTo>
                <a:lnTo>
                  <a:pt x="257028" y="32404"/>
                </a:lnTo>
                <a:lnTo>
                  <a:pt x="253445" y="17237"/>
                </a:lnTo>
                <a:lnTo>
                  <a:pt x="129619" y="17237"/>
                </a:lnTo>
                <a:lnTo>
                  <a:pt x="114778" y="16911"/>
                </a:lnTo>
                <a:lnTo>
                  <a:pt x="69742" y="12701"/>
                </a:lnTo>
                <a:lnTo>
                  <a:pt x="24835" y="3898"/>
                </a:lnTo>
                <a:lnTo>
                  <a:pt x="9866" y="0"/>
                </a:lnTo>
                <a:close/>
              </a:path>
              <a:path w="259080" h="320675">
                <a:moveTo>
                  <a:pt x="249373" y="0"/>
                </a:moveTo>
                <a:lnTo>
                  <a:pt x="204338" y="10333"/>
                </a:lnTo>
                <a:lnTo>
                  <a:pt x="159558" y="15989"/>
                </a:lnTo>
                <a:lnTo>
                  <a:pt x="129619" y="17237"/>
                </a:lnTo>
                <a:lnTo>
                  <a:pt x="253445" y="17237"/>
                </a:lnTo>
                <a:lnTo>
                  <a:pt x="24937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9876" y="760861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35197" y="0"/>
                </a:moveTo>
                <a:lnTo>
                  <a:pt x="1403" y="23134"/>
                </a:lnTo>
                <a:lnTo>
                  <a:pt x="0" y="35154"/>
                </a:lnTo>
                <a:lnTo>
                  <a:pt x="3104" y="47175"/>
                </a:lnTo>
                <a:lnTo>
                  <a:pt x="34857" y="73485"/>
                </a:lnTo>
                <a:lnTo>
                  <a:pt x="49372" y="76206"/>
                </a:lnTo>
                <a:lnTo>
                  <a:pt x="56630" y="76206"/>
                </a:lnTo>
                <a:lnTo>
                  <a:pt x="63278" y="76376"/>
                </a:lnTo>
                <a:lnTo>
                  <a:pt x="86569" y="82557"/>
                </a:lnTo>
                <a:lnTo>
                  <a:pt x="89290" y="87093"/>
                </a:lnTo>
                <a:lnTo>
                  <a:pt x="86569" y="91629"/>
                </a:lnTo>
                <a:lnTo>
                  <a:pt x="82032" y="92536"/>
                </a:lnTo>
                <a:lnTo>
                  <a:pt x="82032" y="99794"/>
                </a:lnTo>
                <a:lnTo>
                  <a:pt x="81125" y="115217"/>
                </a:lnTo>
                <a:lnTo>
                  <a:pt x="102006" y="112609"/>
                </a:lnTo>
                <a:lnTo>
                  <a:pt x="112084" y="107959"/>
                </a:lnTo>
                <a:lnTo>
                  <a:pt x="114168" y="97866"/>
                </a:lnTo>
                <a:lnTo>
                  <a:pt x="111064" y="78928"/>
                </a:lnTo>
                <a:lnTo>
                  <a:pt x="68311" y="53072"/>
                </a:lnTo>
                <a:lnTo>
                  <a:pt x="53809" y="51711"/>
                </a:lnTo>
                <a:lnTo>
                  <a:pt x="39393" y="48990"/>
                </a:lnTo>
                <a:lnTo>
                  <a:pt x="33042" y="47175"/>
                </a:lnTo>
                <a:lnTo>
                  <a:pt x="23970" y="43546"/>
                </a:lnTo>
                <a:lnTo>
                  <a:pt x="22156" y="37196"/>
                </a:lnTo>
                <a:lnTo>
                  <a:pt x="21248" y="34474"/>
                </a:lnTo>
                <a:lnTo>
                  <a:pt x="22156" y="29031"/>
                </a:lnTo>
                <a:lnTo>
                  <a:pt x="24877" y="28123"/>
                </a:lnTo>
                <a:lnTo>
                  <a:pt x="29413" y="26309"/>
                </a:lnTo>
                <a:lnTo>
                  <a:pt x="50280" y="26309"/>
                </a:lnTo>
                <a:lnTo>
                  <a:pt x="41207" y="21773"/>
                </a:lnTo>
                <a:lnTo>
                  <a:pt x="36671" y="19958"/>
                </a:lnTo>
                <a:lnTo>
                  <a:pt x="40300" y="19051"/>
                </a:lnTo>
                <a:lnTo>
                  <a:pt x="62074" y="19051"/>
                </a:lnTo>
                <a:lnTo>
                  <a:pt x="64795" y="18144"/>
                </a:lnTo>
                <a:lnTo>
                  <a:pt x="65702" y="18144"/>
                </a:lnTo>
                <a:lnTo>
                  <a:pt x="66610" y="17237"/>
                </a:lnTo>
                <a:lnTo>
                  <a:pt x="65702" y="16330"/>
                </a:lnTo>
                <a:lnTo>
                  <a:pt x="64795" y="14515"/>
                </a:lnTo>
                <a:lnTo>
                  <a:pt x="62981" y="13608"/>
                </a:lnTo>
                <a:lnTo>
                  <a:pt x="62074" y="12701"/>
                </a:lnTo>
                <a:lnTo>
                  <a:pt x="59352" y="9072"/>
                </a:lnTo>
                <a:lnTo>
                  <a:pt x="57537" y="5443"/>
                </a:lnTo>
                <a:lnTo>
                  <a:pt x="53001" y="3628"/>
                </a:lnTo>
                <a:lnTo>
                  <a:pt x="44397" y="963"/>
                </a:lnTo>
                <a:lnTo>
                  <a:pt x="35197" y="0"/>
                </a:lnTo>
                <a:close/>
              </a:path>
              <a:path w="114300" h="115569">
                <a:moveTo>
                  <a:pt x="50280" y="26309"/>
                </a:moveTo>
                <a:lnTo>
                  <a:pt x="29413" y="26309"/>
                </a:lnTo>
                <a:lnTo>
                  <a:pt x="34857" y="30845"/>
                </a:lnTo>
                <a:lnTo>
                  <a:pt x="42115" y="31752"/>
                </a:lnTo>
                <a:lnTo>
                  <a:pt x="46651" y="32660"/>
                </a:lnTo>
                <a:lnTo>
                  <a:pt x="51187" y="32660"/>
                </a:lnTo>
                <a:lnTo>
                  <a:pt x="53908" y="31752"/>
                </a:lnTo>
                <a:lnTo>
                  <a:pt x="55723" y="30845"/>
                </a:lnTo>
                <a:lnTo>
                  <a:pt x="57537" y="30845"/>
                </a:lnTo>
                <a:lnTo>
                  <a:pt x="57537" y="29031"/>
                </a:lnTo>
                <a:lnTo>
                  <a:pt x="55723" y="28123"/>
                </a:lnTo>
                <a:lnTo>
                  <a:pt x="54816" y="28123"/>
                </a:lnTo>
                <a:lnTo>
                  <a:pt x="53001" y="27216"/>
                </a:lnTo>
                <a:lnTo>
                  <a:pt x="50280" y="26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527" y="840697"/>
            <a:ext cx="31115" cy="41275"/>
          </a:xfrm>
          <a:custGeom>
            <a:avLst/>
            <a:gdLst/>
            <a:ahLst/>
            <a:cxnLst/>
            <a:rect l="l" t="t" r="r" b="b"/>
            <a:pathLst>
              <a:path w="31114" h="41275">
                <a:moveTo>
                  <a:pt x="9979" y="0"/>
                </a:moveTo>
                <a:lnTo>
                  <a:pt x="6350" y="907"/>
                </a:lnTo>
                <a:lnTo>
                  <a:pt x="6350" y="4536"/>
                </a:lnTo>
                <a:lnTo>
                  <a:pt x="1814" y="6350"/>
                </a:lnTo>
                <a:lnTo>
                  <a:pt x="1814" y="8165"/>
                </a:lnTo>
                <a:lnTo>
                  <a:pt x="0" y="9072"/>
                </a:lnTo>
                <a:lnTo>
                  <a:pt x="907" y="10886"/>
                </a:lnTo>
                <a:lnTo>
                  <a:pt x="3742" y="17719"/>
                </a:lnTo>
                <a:lnTo>
                  <a:pt x="6577" y="24721"/>
                </a:lnTo>
                <a:lnTo>
                  <a:pt x="9072" y="32064"/>
                </a:lnTo>
                <a:lnTo>
                  <a:pt x="10886" y="39917"/>
                </a:lnTo>
                <a:lnTo>
                  <a:pt x="22680" y="39917"/>
                </a:lnTo>
                <a:lnTo>
                  <a:pt x="30845" y="40825"/>
                </a:lnTo>
                <a:lnTo>
                  <a:pt x="30845" y="2721"/>
                </a:lnTo>
                <a:lnTo>
                  <a:pt x="26309" y="1814"/>
                </a:lnTo>
                <a:lnTo>
                  <a:pt x="19051" y="907"/>
                </a:lnTo>
                <a:lnTo>
                  <a:pt x="9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1104" y="859748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12701" y="0"/>
                </a:moveTo>
                <a:lnTo>
                  <a:pt x="6350" y="1814"/>
                </a:lnTo>
                <a:lnTo>
                  <a:pt x="907" y="8165"/>
                </a:lnTo>
                <a:lnTo>
                  <a:pt x="0" y="16330"/>
                </a:lnTo>
                <a:lnTo>
                  <a:pt x="639" y="25458"/>
                </a:lnTo>
                <a:lnTo>
                  <a:pt x="38188" y="44666"/>
                </a:lnTo>
                <a:lnTo>
                  <a:pt x="44454" y="45361"/>
                </a:lnTo>
                <a:lnTo>
                  <a:pt x="48082" y="45361"/>
                </a:lnTo>
                <a:lnTo>
                  <a:pt x="51711" y="47175"/>
                </a:lnTo>
                <a:lnTo>
                  <a:pt x="52619" y="48082"/>
                </a:lnTo>
                <a:lnTo>
                  <a:pt x="52619" y="51711"/>
                </a:lnTo>
                <a:lnTo>
                  <a:pt x="50804" y="53526"/>
                </a:lnTo>
                <a:lnTo>
                  <a:pt x="48082" y="54433"/>
                </a:lnTo>
                <a:lnTo>
                  <a:pt x="47175" y="72577"/>
                </a:lnTo>
                <a:lnTo>
                  <a:pt x="54433" y="72577"/>
                </a:lnTo>
                <a:lnTo>
                  <a:pt x="60784" y="68949"/>
                </a:lnTo>
                <a:lnTo>
                  <a:pt x="66227" y="65320"/>
                </a:lnTo>
                <a:lnTo>
                  <a:pt x="69856" y="61691"/>
                </a:lnTo>
                <a:lnTo>
                  <a:pt x="70763" y="56247"/>
                </a:lnTo>
                <a:lnTo>
                  <a:pt x="72577" y="49897"/>
                </a:lnTo>
                <a:lnTo>
                  <a:pt x="37990" y="26082"/>
                </a:lnTo>
                <a:lnTo>
                  <a:pt x="29555" y="25458"/>
                </a:lnTo>
                <a:lnTo>
                  <a:pt x="20866" y="24495"/>
                </a:lnTo>
                <a:lnTo>
                  <a:pt x="19051" y="24495"/>
                </a:lnTo>
                <a:lnTo>
                  <a:pt x="17237" y="22680"/>
                </a:lnTo>
                <a:lnTo>
                  <a:pt x="17237" y="19051"/>
                </a:lnTo>
                <a:lnTo>
                  <a:pt x="19958" y="18144"/>
                </a:lnTo>
                <a:lnTo>
                  <a:pt x="19051" y="13608"/>
                </a:lnTo>
                <a:lnTo>
                  <a:pt x="17237" y="9979"/>
                </a:lnTo>
                <a:lnTo>
                  <a:pt x="16330" y="7257"/>
                </a:lnTo>
                <a:lnTo>
                  <a:pt x="14515" y="2721"/>
                </a:lnTo>
                <a:lnTo>
                  <a:pt x="1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0135" y="906018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0" y="0"/>
                </a:moveTo>
                <a:lnTo>
                  <a:pt x="0" y="27216"/>
                </a:lnTo>
                <a:lnTo>
                  <a:pt x="16330" y="34474"/>
                </a:lnTo>
                <a:lnTo>
                  <a:pt x="16330" y="2721"/>
                </a:lnTo>
                <a:lnTo>
                  <a:pt x="9979" y="1814"/>
                </a:lnTo>
                <a:lnTo>
                  <a:pt x="6350" y="1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8546" y="915997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4" h="67309">
                <a:moveTo>
                  <a:pt x="17052" y="0"/>
                </a:moveTo>
                <a:lnTo>
                  <a:pt x="11609" y="907"/>
                </a:lnTo>
                <a:lnTo>
                  <a:pt x="8887" y="2721"/>
                </a:lnTo>
                <a:lnTo>
                  <a:pt x="7073" y="4536"/>
                </a:lnTo>
                <a:lnTo>
                  <a:pt x="3444" y="7257"/>
                </a:lnTo>
                <a:lnTo>
                  <a:pt x="1630" y="10886"/>
                </a:lnTo>
                <a:lnTo>
                  <a:pt x="0" y="18413"/>
                </a:lnTo>
                <a:lnTo>
                  <a:pt x="1516" y="25515"/>
                </a:lnTo>
                <a:lnTo>
                  <a:pt x="5585" y="31426"/>
                </a:lnTo>
                <a:lnTo>
                  <a:pt x="11609" y="35381"/>
                </a:lnTo>
                <a:lnTo>
                  <a:pt x="16145" y="37196"/>
                </a:lnTo>
                <a:lnTo>
                  <a:pt x="22496" y="39917"/>
                </a:lnTo>
                <a:lnTo>
                  <a:pt x="31568" y="43546"/>
                </a:lnTo>
                <a:lnTo>
                  <a:pt x="40640" y="48990"/>
                </a:lnTo>
                <a:lnTo>
                  <a:pt x="41548" y="51711"/>
                </a:lnTo>
                <a:lnTo>
                  <a:pt x="41548" y="53526"/>
                </a:lnTo>
                <a:lnTo>
                  <a:pt x="39733" y="54433"/>
                </a:lnTo>
                <a:lnTo>
                  <a:pt x="39733" y="67134"/>
                </a:lnTo>
                <a:lnTo>
                  <a:pt x="45176" y="66227"/>
                </a:lnTo>
                <a:lnTo>
                  <a:pt x="48805" y="62598"/>
                </a:lnTo>
                <a:lnTo>
                  <a:pt x="52434" y="59876"/>
                </a:lnTo>
                <a:lnTo>
                  <a:pt x="55156" y="55340"/>
                </a:lnTo>
                <a:lnTo>
                  <a:pt x="55156" y="41732"/>
                </a:lnTo>
                <a:lnTo>
                  <a:pt x="17960" y="19958"/>
                </a:lnTo>
                <a:lnTo>
                  <a:pt x="17052" y="19051"/>
                </a:lnTo>
                <a:lnTo>
                  <a:pt x="16145" y="17237"/>
                </a:lnTo>
                <a:lnTo>
                  <a:pt x="16145" y="15422"/>
                </a:lnTo>
                <a:lnTo>
                  <a:pt x="17052" y="14515"/>
                </a:lnTo>
                <a:lnTo>
                  <a:pt x="17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0134" y="960450"/>
            <a:ext cx="14604" cy="55880"/>
          </a:xfrm>
          <a:custGeom>
            <a:avLst/>
            <a:gdLst/>
            <a:ahLst/>
            <a:cxnLst/>
            <a:rect l="l" t="t" r="r" b="b"/>
            <a:pathLst>
              <a:path w="14605" h="55880">
                <a:moveTo>
                  <a:pt x="0" y="0"/>
                </a:moveTo>
                <a:lnTo>
                  <a:pt x="113" y="30732"/>
                </a:lnTo>
                <a:lnTo>
                  <a:pt x="382" y="39421"/>
                </a:lnTo>
                <a:lnTo>
                  <a:pt x="907" y="49897"/>
                </a:lnTo>
                <a:lnTo>
                  <a:pt x="907" y="53526"/>
                </a:lnTo>
                <a:lnTo>
                  <a:pt x="3628" y="54433"/>
                </a:lnTo>
                <a:lnTo>
                  <a:pt x="7257" y="55340"/>
                </a:lnTo>
                <a:lnTo>
                  <a:pt x="11793" y="55340"/>
                </a:lnTo>
                <a:lnTo>
                  <a:pt x="12701" y="52619"/>
                </a:lnTo>
                <a:lnTo>
                  <a:pt x="13608" y="50804"/>
                </a:lnTo>
                <a:lnTo>
                  <a:pt x="13750" y="43773"/>
                </a:lnTo>
                <a:lnTo>
                  <a:pt x="14110" y="30732"/>
                </a:lnTo>
                <a:lnTo>
                  <a:pt x="14387" y="19150"/>
                </a:lnTo>
                <a:lnTo>
                  <a:pt x="14515" y="9072"/>
                </a:lnTo>
                <a:lnTo>
                  <a:pt x="14515" y="8165"/>
                </a:lnTo>
                <a:lnTo>
                  <a:pt x="11793" y="5443"/>
                </a:lnTo>
                <a:lnTo>
                  <a:pt x="8165" y="3628"/>
                </a:lnTo>
                <a:lnTo>
                  <a:pt x="7257" y="2721"/>
                </a:lnTo>
                <a:lnTo>
                  <a:pt x="5443" y="1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1969" y="749068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69" h="62865">
                <a:moveTo>
                  <a:pt x="4536" y="36288"/>
                </a:moveTo>
                <a:lnTo>
                  <a:pt x="5443" y="37196"/>
                </a:lnTo>
                <a:lnTo>
                  <a:pt x="9072" y="39010"/>
                </a:lnTo>
                <a:lnTo>
                  <a:pt x="9979" y="39917"/>
                </a:lnTo>
                <a:lnTo>
                  <a:pt x="9979" y="41732"/>
                </a:lnTo>
                <a:lnTo>
                  <a:pt x="8165" y="46268"/>
                </a:lnTo>
                <a:lnTo>
                  <a:pt x="0" y="47175"/>
                </a:lnTo>
                <a:lnTo>
                  <a:pt x="0" y="58969"/>
                </a:lnTo>
                <a:lnTo>
                  <a:pt x="6577" y="60046"/>
                </a:lnTo>
                <a:lnTo>
                  <a:pt x="21433" y="61521"/>
                </a:lnTo>
                <a:lnTo>
                  <a:pt x="29031" y="62598"/>
                </a:lnTo>
                <a:lnTo>
                  <a:pt x="30845" y="60784"/>
                </a:lnTo>
                <a:lnTo>
                  <a:pt x="31752" y="58969"/>
                </a:lnTo>
                <a:lnTo>
                  <a:pt x="34474" y="54433"/>
                </a:lnTo>
                <a:lnTo>
                  <a:pt x="39010" y="51711"/>
                </a:lnTo>
                <a:lnTo>
                  <a:pt x="42639" y="48082"/>
                </a:lnTo>
                <a:lnTo>
                  <a:pt x="47175" y="42639"/>
                </a:lnTo>
                <a:lnTo>
                  <a:pt x="25402" y="42639"/>
                </a:lnTo>
                <a:lnTo>
                  <a:pt x="18144" y="39010"/>
                </a:lnTo>
                <a:lnTo>
                  <a:pt x="12701" y="37196"/>
                </a:lnTo>
                <a:lnTo>
                  <a:pt x="4536" y="36288"/>
                </a:lnTo>
                <a:close/>
              </a:path>
              <a:path w="64769" h="62865">
                <a:moveTo>
                  <a:pt x="7257" y="0"/>
                </a:moveTo>
                <a:lnTo>
                  <a:pt x="6350" y="0"/>
                </a:lnTo>
                <a:lnTo>
                  <a:pt x="3628" y="907"/>
                </a:lnTo>
                <a:lnTo>
                  <a:pt x="2721" y="2721"/>
                </a:lnTo>
                <a:lnTo>
                  <a:pt x="907" y="5443"/>
                </a:lnTo>
                <a:lnTo>
                  <a:pt x="1814" y="11793"/>
                </a:lnTo>
                <a:lnTo>
                  <a:pt x="6350" y="13608"/>
                </a:lnTo>
                <a:lnTo>
                  <a:pt x="8165" y="15422"/>
                </a:lnTo>
                <a:lnTo>
                  <a:pt x="10886" y="17237"/>
                </a:lnTo>
                <a:lnTo>
                  <a:pt x="12701" y="19958"/>
                </a:lnTo>
                <a:lnTo>
                  <a:pt x="13608" y="21773"/>
                </a:lnTo>
                <a:lnTo>
                  <a:pt x="17237" y="25402"/>
                </a:lnTo>
                <a:lnTo>
                  <a:pt x="18144" y="28123"/>
                </a:lnTo>
                <a:lnTo>
                  <a:pt x="19958" y="29938"/>
                </a:lnTo>
                <a:lnTo>
                  <a:pt x="18144" y="31752"/>
                </a:lnTo>
                <a:lnTo>
                  <a:pt x="16330" y="32660"/>
                </a:lnTo>
                <a:lnTo>
                  <a:pt x="13608" y="32660"/>
                </a:lnTo>
                <a:lnTo>
                  <a:pt x="9072" y="33567"/>
                </a:lnTo>
                <a:lnTo>
                  <a:pt x="2721" y="33567"/>
                </a:lnTo>
                <a:lnTo>
                  <a:pt x="16330" y="35381"/>
                </a:lnTo>
                <a:lnTo>
                  <a:pt x="20866" y="36288"/>
                </a:lnTo>
                <a:lnTo>
                  <a:pt x="23587" y="37196"/>
                </a:lnTo>
                <a:lnTo>
                  <a:pt x="25402" y="39010"/>
                </a:lnTo>
                <a:lnTo>
                  <a:pt x="25402" y="39917"/>
                </a:lnTo>
                <a:lnTo>
                  <a:pt x="26309" y="41732"/>
                </a:lnTo>
                <a:lnTo>
                  <a:pt x="25402" y="42639"/>
                </a:lnTo>
                <a:lnTo>
                  <a:pt x="47175" y="42639"/>
                </a:lnTo>
                <a:lnTo>
                  <a:pt x="53526" y="38103"/>
                </a:lnTo>
                <a:lnTo>
                  <a:pt x="58062" y="33567"/>
                </a:lnTo>
                <a:lnTo>
                  <a:pt x="59876" y="30845"/>
                </a:lnTo>
                <a:lnTo>
                  <a:pt x="61691" y="30845"/>
                </a:lnTo>
                <a:lnTo>
                  <a:pt x="61918" y="29938"/>
                </a:lnTo>
                <a:lnTo>
                  <a:pt x="29938" y="29938"/>
                </a:lnTo>
                <a:lnTo>
                  <a:pt x="29031" y="29031"/>
                </a:lnTo>
                <a:lnTo>
                  <a:pt x="28123" y="25402"/>
                </a:lnTo>
                <a:lnTo>
                  <a:pt x="29031" y="17237"/>
                </a:lnTo>
                <a:lnTo>
                  <a:pt x="28123" y="11793"/>
                </a:lnTo>
                <a:lnTo>
                  <a:pt x="28123" y="9072"/>
                </a:lnTo>
                <a:lnTo>
                  <a:pt x="26309" y="8165"/>
                </a:lnTo>
                <a:lnTo>
                  <a:pt x="18144" y="7257"/>
                </a:lnTo>
                <a:lnTo>
                  <a:pt x="7257" y="0"/>
                </a:lnTo>
                <a:close/>
              </a:path>
              <a:path w="64769" h="62865">
                <a:moveTo>
                  <a:pt x="55340" y="14515"/>
                </a:moveTo>
                <a:lnTo>
                  <a:pt x="51711" y="16330"/>
                </a:lnTo>
                <a:lnTo>
                  <a:pt x="44454" y="19051"/>
                </a:lnTo>
                <a:lnTo>
                  <a:pt x="39010" y="26309"/>
                </a:lnTo>
                <a:lnTo>
                  <a:pt x="31752" y="29938"/>
                </a:lnTo>
                <a:lnTo>
                  <a:pt x="61918" y="29938"/>
                </a:lnTo>
                <a:lnTo>
                  <a:pt x="64412" y="19958"/>
                </a:lnTo>
                <a:lnTo>
                  <a:pt x="55340" y="14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8361" y="767211"/>
            <a:ext cx="15875" cy="41910"/>
          </a:xfrm>
          <a:custGeom>
            <a:avLst/>
            <a:gdLst/>
            <a:ahLst/>
            <a:cxnLst/>
            <a:rect l="l" t="t" r="r" b="b"/>
            <a:pathLst>
              <a:path w="15875" h="41909">
                <a:moveTo>
                  <a:pt x="12701" y="907"/>
                </a:moveTo>
                <a:lnTo>
                  <a:pt x="1814" y="907"/>
                </a:lnTo>
                <a:lnTo>
                  <a:pt x="3628" y="1814"/>
                </a:lnTo>
                <a:lnTo>
                  <a:pt x="5627" y="14884"/>
                </a:lnTo>
                <a:lnTo>
                  <a:pt x="7371" y="36288"/>
                </a:lnTo>
                <a:lnTo>
                  <a:pt x="8604" y="41363"/>
                </a:lnTo>
                <a:lnTo>
                  <a:pt x="8949" y="14884"/>
                </a:lnTo>
                <a:lnTo>
                  <a:pt x="9072" y="3628"/>
                </a:lnTo>
                <a:lnTo>
                  <a:pt x="11793" y="3628"/>
                </a:lnTo>
                <a:lnTo>
                  <a:pt x="13608" y="2721"/>
                </a:lnTo>
                <a:lnTo>
                  <a:pt x="14515" y="2721"/>
                </a:lnTo>
                <a:lnTo>
                  <a:pt x="12701" y="907"/>
                </a:lnTo>
                <a:close/>
              </a:path>
              <a:path w="15875" h="41909">
                <a:moveTo>
                  <a:pt x="15422" y="1814"/>
                </a:moveTo>
                <a:lnTo>
                  <a:pt x="14515" y="2721"/>
                </a:lnTo>
                <a:lnTo>
                  <a:pt x="15422" y="3628"/>
                </a:lnTo>
                <a:lnTo>
                  <a:pt x="15422" y="1814"/>
                </a:lnTo>
                <a:close/>
              </a:path>
              <a:path w="15875" h="41909">
                <a:moveTo>
                  <a:pt x="11793" y="0"/>
                </a:moveTo>
                <a:lnTo>
                  <a:pt x="0" y="0"/>
                </a:lnTo>
                <a:lnTo>
                  <a:pt x="907" y="1814"/>
                </a:lnTo>
                <a:lnTo>
                  <a:pt x="1814" y="907"/>
                </a:lnTo>
                <a:lnTo>
                  <a:pt x="12701" y="907"/>
                </a:lnTo>
                <a:lnTo>
                  <a:pt x="1179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7512" y="902388"/>
            <a:ext cx="83464" cy="70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5620" y="977688"/>
            <a:ext cx="12065" cy="30480"/>
          </a:xfrm>
          <a:custGeom>
            <a:avLst/>
            <a:gdLst/>
            <a:ahLst/>
            <a:cxnLst/>
            <a:rect l="l" t="t" r="r" b="b"/>
            <a:pathLst>
              <a:path w="12064" h="30480">
                <a:moveTo>
                  <a:pt x="11793" y="0"/>
                </a:moveTo>
                <a:lnTo>
                  <a:pt x="9979" y="907"/>
                </a:lnTo>
                <a:lnTo>
                  <a:pt x="5443" y="5443"/>
                </a:lnTo>
                <a:lnTo>
                  <a:pt x="1814" y="9979"/>
                </a:lnTo>
                <a:lnTo>
                  <a:pt x="0" y="22680"/>
                </a:lnTo>
                <a:lnTo>
                  <a:pt x="1814" y="23587"/>
                </a:lnTo>
                <a:lnTo>
                  <a:pt x="3628" y="27216"/>
                </a:lnTo>
                <a:lnTo>
                  <a:pt x="4536" y="29938"/>
                </a:lnTo>
                <a:lnTo>
                  <a:pt x="8165" y="29938"/>
                </a:lnTo>
                <a:lnTo>
                  <a:pt x="9072" y="27216"/>
                </a:lnTo>
                <a:lnTo>
                  <a:pt x="9979" y="25402"/>
                </a:lnTo>
                <a:lnTo>
                  <a:pt x="9072" y="23587"/>
                </a:lnTo>
                <a:lnTo>
                  <a:pt x="9072" y="19051"/>
                </a:lnTo>
                <a:lnTo>
                  <a:pt x="9979" y="15422"/>
                </a:lnTo>
                <a:lnTo>
                  <a:pt x="11793" y="13608"/>
                </a:lnTo>
                <a:lnTo>
                  <a:pt x="11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703" y="780820"/>
            <a:ext cx="236854" cy="307975"/>
          </a:xfrm>
          <a:custGeom>
            <a:avLst/>
            <a:gdLst/>
            <a:ahLst/>
            <a:cxnLst/>
            <a:rect l="l" t="t" r="r" b="b"/>
            <a:pathLst>
              <a:path w="236854" h="307975">
                <a:moveTo>
                  <a:pt x="236785" y="202311"/>
                </a:moveTo>
                <a:lnTo>
                  <a:pt x="224991" y="202311"/>
                </a:lnTo>
                <a:lnTo>
                  <a:pt x="223163" y="218768"/>
                </a:lnTo>
                <a:lnTo>
                  <a:pt x="219208" y="237352"/>
                </a:lnTo>
                <a:lnTo>
                  <a:pt x="197774" y="275796"/>
                </a:lnTo>
                <a:lnTo>
                  <a:pt x="158225" y="295698"/>
                </a:lnTo>
                <a:lnTo>
                  <a:pt x="145155" y="296662"/>
                </a:lnTo>
                <a:lnTo>
                  <a:pt x="0" y="296662"/>
                </a:lnTo>
                <a:lnTo>
                  <a:pt x="0" y="307549"/>
                </a:lnTo>
                <a:lnTo>
                  <a:pt x="234063" y="307549"/>
                </a:lnTo>
                <a:lnTo>
                  <a:pt x="236785" y="202311"/>
                </a:lnTo>
                <a:close/>
              </a:path>
              <a:path w="236854" h="307975">
                <a:moveTo>
                  <a:pt x="220455" y="0"/>
                </a:moveTo>
                <a:lnTo>
                  <a:pt x="0" y="0"/>
                </a:lnTo>
                <a:lnTo>
                  <a:pt x="0" y="10886"/>
                </a:lnTo>
                <a:lnTo>
                  <a:pt x="36288" y="10886"/>
                </a:lnTo>
                <a:lnTo>
                  <a:pt x="36288" y="296662"/>
                </a:lnTo>
                <a:lnTo>
                  <a:pt x="78928" y="296662"/>
                </a:lnTo>
                <a:lnTo>
                  <a:pt x="78928" y="156042"/>
                </a:lnTo>
                <a:lnTo>
                  <a:pt x="159671" y="156042"/>
                </a:lnTo>
                <a:lnTo>
                  <a:pt x="159671" y="144248"/>
                </a:lnTo>
                <a:lnTo>
                  <a:pt x="79835" y="144248"/>
                </a:lnTo>
                <a:lnTo>
                  <a:pt x="79835" y="12701"/>
                </a:lnTo>
                <a:lnTo>
                  <a:pt x="220815" y="12701"/>
                </a:lnTo>
                <a:lnTo>
                  <a:pt x="220455" y="0"/>
                </a:lnTo>
                <a:close/>
              </a:path>
              <a:path w="236854" h="307975">
                <a:moveTo>
                  <a:pt x="159671" y="156042"/>
                </a:moveTo>
                <a:lnTo>
                  <a:pt x="103423" y="156042"/>
                </a:lnTo>
                <a:lnTo>
                  <a:pt x="126458" y="159288"/>
                </a:lnTo>
                <a:lnTo>
                  <a:pt x="140052" y="168403"/>
                </a:lnTo>
                <a:lnTo>
                  <a:pt x="146672" y="184492"/>
                </a:lnTo>
                <a:lnTo>
                  <a:pt x="148784" y="208661"/>
                </a:lnTo>
                <a:lnTo>
                  <a:pt x="148784" y="225898"/>
                </a:lnTo>
                <a:lnTo>
                  <a:pt x="159671" y="225898"/>
                </a:lnTo>
                <a:lnTo>
                  <a:pt x="159671" y="156042"/>
                </a:lnTo>
                <a:close/>
              </a:path>
              <a:path w="236854" h="307975">
                <a:moveTo>
                  <a:pt x="159671" y="79835"/>
                </a:moveTo>
                <a:lnTo>
                  <a:pt x="148784" y="79835"/>
                </a:lnTo>
                <a:lnTo>
                  <a:pt x="148784" y="92536"/>
                </a:lnTo>
                <a:lnTo>
                  <a:pt x="145538" y="118477"/>
                </a:lnTo>
                <a:lnTo>
                  <a:pt x="137104" y="134042"/>
                </a:lnTo>
                <a:lnTo>
                  <a:pt x="123396" y="141782"/>
                </a:lnTo>
                <a:lnTo>
                  <a:pt x="104330" y="144248"/>
                </a:lnTo>
                <a:lnTo>
                  <a:pt x="159671" y="144248"/>
                </a:lnTo>
                <a:lnTo>
                  <a:pt x="159671" y="79835"/>
                </a:lnTo>
                <a:close/>
              </a:path>
              <a:path w="236854" h="307975">
                <a:moveTo>
                  <a:pt x="220815" y="12701"/>
                </a:moveTo>
                <a:lnTo>
                  <a:pt x="133362" y="12701"/>
                </a:lnTo>
                <a:lnTo>
                  <a:pt x="149692" y="13112"/>
                </a:lnTo>
                <a:lnTo>
                  <a:pt x="164661" y="15309"/>
                </a:lnTo>
                <a:lnTo>
                  <a:pt x="200567" y="45389"/>
                </a:lnTo>
                <a:lnTo>
                  <a:pt x="213197" y="96165"/>
                </a:lnTo>
                <a:lnTo>
                  <a:pt x="223177" y="96165"/>
                </a:lnTo>
                <a:lnTo>
                  <a:pt x="220815" y="1270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912" y="878800"/>
            <a:ext cx="204470" cy="210820"/>
          </a:xfrm>
          <a:custGeom>
            <a:avLst/>
            <a:gdLst/>
            <a:ahLst/>
            <a:cxnLst/>
            <a:rect l="l" t="t" r="r" b="b"/>
            <a:pathLst>
              <a:path w="204469" h="210819">
                <a:moveTo>
                  <a:pt x="78021" y="199589"/>
                </a:moveTo>
                <a:lnTo>
                  <a:pt x="0" y="199589"/>
                </a:lnTo>
                <a:lnTo>
                  <a:pt x="0" y="210476"/>
                </a:lnTo>
                <a:lnTo>
                  <a:pt x="78021" y="210476"/>
                </a:lnTo>
                <a:lnTo>
                  <a:pt x="78021" y="199589"/>
                </a:lnTo>
                <a:close/>
              </a:path>
              <a:path w="204469" h="210819">
                <a:moveTo>
                  <a:pt x="204125" y="199589"/>
                </a:moveTo>
                <a:lnTo>
                  <a:pt x="96165" y="199589"/>
                </a:lnTo>
                <a:lnTo>
                  <a:pt x="96165" y="210476"/>
                </a:lnTo>
                <a:lnTo>
                  <a:pt x="204125" y="210476"/>
                </a:lnTo>
                <a:lnTo>
                  <a:pt x="204125" y="199589"/>
                </a:lnTo>
                <a:close/>
              </a:path>
              <a:path w="204469" h="210819">
                <a:moveTo>
                  <a:pt x="75299" y="9979"/>
                </a:moveTo>
                <a:lnTo>
                  <a:pt x="29031" y="9979"/>
                </a:lnTo>
                <a:lnTo>
                  <a:pt x="48082" y="42639"/>
                </a:lnTo>
                <a:lnTo>
                  <a:pt x="86186" y="111588"/>
                </a:lnTo>
                <a:lnTo>
                  <a:pt x="47175" y="169651"/>
                </a:lnTo>
                <a:lnTo>
                  <a:pt x="26309" y="199589"/>
                </a:lnTo>
                <a:lnTo>
                  <a:pt x="41732" y="199589"/>
                </a:lnTo>
                <a:lnTo>
                  <a:pt x="57155" y="175094"/>
                </a:lnTo>
                <a:lnTo>
                  <a:pt x="91629" y="122475"/>
                </a:lnTo>
                <a:lnTo>
                  <a:pt x="135496" y="122475"/>
                </a:lnTo>
                <a:lnTo>
                  <a:pt x="117939" y="90722"/>
                </a:lnTo>
                <a:lnTo>
                  <a:pt x="125326" y="79835"/>
                </a:lnTo>
                <a:lnTo>
                  <a:pt x="111588" y="79835"/>
                </a:lnTo>
                <a:lnTo>
                  <a:pt x="88908" y="36288"/>
                </a:lnTo>
                <a:lnTo>
                  <a:pt x="75299" y="9979"/>
                </a:lnTo>
                <a:close/>
              </a:path>
              <a:path w="204469" h="210819">
                <a:moveTo>
                  <a:pt x="135496" y="122475"/>
                </a:moveTo>
                <a:lnTo>
                  <a:pt x="91629" y="122475"/>
                </a:lnTo>
                <a:lnTo>
                  <a:pt x="118846" y="174187"/>
                </a:lnTo>
                <a:lnTo>
                  <a:pt x="132454" y="199589"/>
                </a:lnTo>
                <a:lnTo>
                  <a:pt x="177816" y="199589"/>
                </a:lnTo>
                <a:lnTo>
                  <a:pt x="160578" y="167836"/>
                </a:lnTo>
                <a:lnTo>
                  <a:pt x="135496" y="122475"/>
                </a:lnTo>
                <a:close/>
              </a:path>
              <a:path w="204469" h="210819">
                <a:moveTo>
                  <a:pt x="173279" y="9979"/>
                </a:moveTo>
                <a:lnTo>
                  <a:pt x="157857" y="9979"/>
                </a:lnTo>
                <a:lnTo>
                  <a:pt x="141527" y="36288"/>
                </a:lnTo>
                <a:lnTo>
                  <a:pt x="111588" y="79835"/>
                </a:lnTo>
                <a:lnTo>
                  <a:pt x="125326" y="79835"/>
                </a:lnTo>
                <a:lnTo>
                  <a:pt x="152413" y="39917"/>
                </a:lnTo>
                <a:lnTo>
                  <a:pt x="173279" y="9979"/>
                </a:lnTo>
                <a:close/>
              </a:path>
              <a:path w="204469" h="210819">
                <a:moveTo>
                  <a:pt x="111588" y="0"/>
                </a:moveTo>
                <a:lnTo>
                  <a:pt x="0" y="0"/>
                </a:lnTo>
                <a:lnTo>
                  <a:pt x="0" y="9979"/>
                </a:lnTo>
                <a:lnTo>
                  <a:pt x="111588" y="9979"/>
                </a:lnTo>
                <a:lnTo>
                  <a:pt x="111588" y="0"/>
                </a:lnTo>
                <a:close/>
              </a:path>
              <a:path w="204469" h="210819">
                <a:moveTo>
                  <a:pt x="199589" y="0"/>
                </a:moveTo>
                <a:lnTo>
                  <a:pt x="128825" y="0"/>
                </a:lnTo>
                <a:lnTo>
                  <a:pt x="128825" y="9979"/>
                </a:lnTo>
                <a:lnTo>
                  <a:pt x="199589" y="9979"/>
                </a:lnTo>
                <a:lnTo>
                  <a:pt x="19958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58" y="874264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93444" y="0"/>
                </a:moveTo>
                <a:lnTo>
                  <a:pt x="54348" y="8618"/>
                </a:lnTo>
                <a:lnTo>
                  <a:pt x="24948" y="32206"/>
                </a:lnTo>
                <a:lnTo>
                  <a:pt x="6435" y="67361"/>
                </a:lnTo>
                <a:lnTo>
                  <a:pt x="0" y="110681"/>
                </a:lnTo>
                <a:lnTo>
                  <a:pt x="6520" y="153576"/>
                </a:lnTo>
                <a:lnTo>
                  <a:pt x="24948" y="187795"/>
                </a:lnTo>
                <a:lnTo>
                  <a:pt x="53582" y="210447"/>
                </a:lnTo>
                <a:lnTo>
                  <a:pt x="90722" y="218641"/>
                </a:lnTo>
                <a:lnTo>
                  <a:pt x="106088" y="217337"/>
                </a:lnTo>
                <a:lnTo>
                  <a:pt x="121794" y="212971"/>
                </a:lnTo>
                <a:lnTo>
                  <a:pt x="136838" y="205032"/>
                </a:lnTo>
                <a:lnTo>
                  <a:pt x="99794" y="205032"/>
                </a:lnTo>
                <a:lnTo>
                  <a:pt x="71486" y="196130"/>
                </a:lnTo>
                <a:lnTo>
                  <a:pt x="54320" y="173279"/>
                </a:lnTo>
                <a:lnTo>
                  <a:pt x="45829" y="142264"/>
                </a:lnTo>
                <a:lnTo>
                  <a:pt x="43546" y="108866"/>
                </a:lnTo>
                <a:lnTo>
                  <a:pt x="44709" y="80303"/>
                </a:lnTo>
                <a:lnTo>
                  <a:pt x="50804" y="48423"/>
                </a:lnTo>
                <a:lnTo>
                  <a:pt x="65745" y="22496"/>
                </a:lnTo>
                <a:lnTo>
                  <a:pt x="93444" y="11793"/>
                </a:lnTo>
                <a:lnTo>
                  <a:pt x="135458" y="11793"/>
                </a:lnTo>
                <a:lnTo>
                  <a:pt x="125111" y="5542"/>
                </a:lnTo>
                <a:lnTo>
                  <a:pt x="93444" y="0"/>
                </a:lnTo>
                <a:close/>
              </a:path>
              <a:path w="174625" h="219075">
                <a:moveTo>
                  <a:pt x="165114" y="143341"/>
                </a:moveTo>
                <a:lnTo>
                  <a:pt x="140237" y="189014"/>
                </a:lnTo>
                <a:lnTo>
                  <a:pt x="110681" y="205032"/>
                </a:lnTo>
                <a:lnTo>
                  <a:pt x="136838" y="205032"/>
                </a:lnTo>
                <a:lnTo>
                  <a:pt x="165568" y="169651"/>
                </a:lnTo>
                <a:lnTo>
                  <a:pt x="174187" y="146970"/>
                </a:lnTo>
                <a:lnTo>
                  <a:pt x="165114" y="143341"/>
                </a:lnTo>
                <a:close/>
              </a:path>
              <a:path w="174625" h="219075">
                <a:moveTo>
                  <a:pt x="135458" y="11793"/>
                </a:moveTo>
                <a:lnTo>
                  <a:pt x="93444" y="11793"/>
                </a:lnTo>
                <a:lnTo>
                  <a:pt x="104174" y="13211"/>
                </a:lnTo>
                <a:lnTo>
                  <a:pt x="113970" y="17690"/>
                </a:lnTo>
                <a:lnTo>
                  <a:pt x="121894" y="25572"/>
                </a:lnTo>
                <a:lnTo>
                  <a:pt x="127011" y="37196"/>
                </a:lnTo>
                <a:lnTo>
                  <a:pt x="128825" y="43546"/>
                </a:lnTo>
                <a:lnTo>
                  <a:pt x="128825" y="58062"/>
                </a:lnTo>
                <a:lnTo>
                  <a:pt x="129633" y="65334"/>
                </a:lnTo>
                <a:lnTo>
                  <a:pt x="131887" y="73371"/>
                </a:lnTo>
                <a:lnTo>
                  <a:pt x="137373" y="79878"/>
                </a:lnTo>
                <a:lnTo>
                  <a:pt x="147877" y="82557"/>
                </a:lnTo>
                <a:lnTo>
                  <a:pt x="155730" y="81324"/>
                </a:lnTo>
                <a:lnTo>
                  <a:pt x="162393" y="77454"/>
                </a:lnTo>
                <a:lnTo>
                  <a:pt x="167014" y="70692"/>
                </a:lnTo>
                <a:lnTo>
                  <a:pt x="168743" y="60784"/>
                </a:lnTo>
                <a:lnTo>
                  <a:pt x="163612" y="39421"/>
                </a:lnTo>
                <a:lnTo>
                  <a:pt x="148784" y="19845"/>
                </a:lnTo>
                <a:lnTo>
                  <a:pt x="135458" y="11793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7853" y="872449"/>
            <a:ext cx="175260" cy="221615"/>
          </a:xfrm>
          <a:custGeom>
            <a:avLst/>
            <a:gdLst/>
            <a:ahLst/>
            <a:cxnLst/>
            <a:rect l="l" t="t" r="r" b="b"/>
            <a:pathLst>
              <a:path w="175259" h="221615">
                <a:moveTo>
                  <a:pt x="90722" y="0"/>
                </a:moveTo>
                <a:lnTo>
                  <a:pt x="42115" y="15692"/>
                </a:lnTo>
                <a:lnTo>
                  <a:pt x="13268" y="50350"/>
                </a:lnTo>
                <a:lnTo>
                  <a:pt x="1530" y="86824"/>
                </a:lnTo>
                <a:lnTo>
                  <a:pt x="0" y="110681"/>
                </a:lnTo>
                <a:lnTo>
                  <a:pt x="921" y="130867"/>
                </a:lnTo>
                <a:lnTo>
                  <a:pt x="12630" y="173960"/>
                </a:lnTo>
                <a:lnTo>
                  <a:pt x="43518" y="208732"/>
                </a:lnTo>
                <a:lnTo>
                  <a:pt x="90722" y="221362"/>
                </a:lnTo>
                <a:lnTo>
                  <a:pt x="125579" y="215494"/>
                </a:lnTo>
                <a:lnTo>
                  <a:pt x="137549" y="207754"/>
                </a:lnTo>
                <a:lnTo>
                  <a:pt x="101609" y="207754"/>
                </a:lnTo>
                <a:lnTo>
                  <a:pt x="90495" y="206662"/>
                </a:lnTo>
                <a:lnTo>
                  <a:pt x="51711" y="170558"/>
                </a:lnTo>
                <a:lnTo>
                  <a:pt x="43674" y="115699"/>
                </a:lnTo>
                <a:lnTo>
                  <a:pt x="43546" y="97073"/>
                </a:lnTo>
                <a:lnTo>
                  <a:pt x="175094" y="97073"/>
                </a:lnTo>
                <a:lnTo>
                  <a:pt x="174249" y="85279"/>
                </a:lnTo>
                <a:lnTo>
                  <a:pt x="44454" y="85279"/>
                </a:lnTo>
                <a:lnTo>
                  <a:pt x="46651" y="62839"/>
                </a:lnTo>
                <a:lnTo>
                  <a:pt x="52505" y="39124"/>
                </a:lnTo>
                <a:lnTo>
                  <a:pt x="64994" y="20341"/>
                </a:lnTo>
                <a:lnTo>
                  <a:pt x="87093" y="12701"/>
                </a:lnTo>
                <a:lnTo>
                  <a:pt x="134045" y="12701"/>
                </a:lnTo>
                <a:lnTo>
                  <a:pt x="125083" y="7371"/>
                </a:lnTo>
                <a:lnTo>
                  <a:pt x="108881" y="1942"/>
                </a:lnTo>
                <a:lnTo>
                  <a:pt x="90722" y="0"/>
                </a:lnTo>
                <a:close/>
              </a:path>
              <a:path w="175259" h="221615">
                <a:moveTo>
                  <a:pt x="164207" y="152413"/>
                </a:moveTo>
                <a:lnTo>
                  <a:pt x="142902" y="190049"/>
                </a:lnTo>
                <a:lnTo>
                  <a:pt x="108909" y="207272"/>
                </a:lnTo>
                <a:lnTo>
                  <a:pt x="101609" y="207754"/>
                </a:lnTo>
                <a:lnTo>
                  <a:pt x="137549" y="207754"/>
                </a:lnTo>
                <a:lnTo>
                  <a:pt x="149125" y="200269"/>
                </a:lnTo>
                <a:lnTo>
                  <a:pt x="164335" y="179261"/>
                </a:lnTo>
                <a:lnTo>
                  <a:pt x="174187" y="156042"/>
                </a:lnTo>
                <a:lnTo>
                  <a:pt x="164207" y="152413"/>
                </a:lnTo>
                <a:close/>
              </a:path>
              <a:path w="175259" h="221615">
                <a:moveTo>
                  <a:pt x="134045" y="12701"/>
                </a:moveTo>
                <a:lnTo>
                  <a:pt x="87093" y="12701"/>
                </a:lnTo>
                <a:lnTo>
                  <a:pt x="96307" y="13721"/>
                </a:lnTo>
                <a:lnTo>
                  <a:pt x="105691" y="17464"/>
                </a:lnTo>
                <a:lnTo>
                  <a:pt x="127124" y="60557"/>
                </a:lnTo>
                <a:lnTo>
                  <a:pt x="127918" y="85279"/>
                </a:lnTo>
                <a:lnTo>
                  <a:pt x="174249" y="85279"/>
                </a:lnTo>
                <a:lnTo>
                  <a:pt x="163484" y="44893"/>
                </a:lnTo>
                <a:lnTo>
                  <a:pt x="139074" y="15692"/>
                </a:lnTo>
                <a:lnTo>
                  <a:pt x="134045" y="1270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7484" y="108383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38" y="0"/>
                </a:lnTo>
              </a:path>
            </a:pathLst>
          </a:custGeom>
          <a:ln w="1088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1917" y="79098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3991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7484" y="780820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30" h="10159">
                <a:moveTo>
                  <a:pt x="0" y="10160"/>
                </a:moveTo>
                <a:lnTo>
                  <a:pt x="74392" y="10160"/>
                </a:lnTo>
                <a:lnTo>
                  <a:pt x="7439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7484" y="779550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69" h="1270">
                <a:moveTo>
                  <a:pt x="0" y="1269"/>
                </a:moveTo>
                <a:lnTo>
                  <a:pt x="39010" y="1269"/>
                </a:lnTo>
                <a:lnTo>
                  <a:pt x="390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0487" y="7795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1388" y="1269"/>
                </a:lnTo>
                <a:lnTo>
                  <a:pt x="1138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4536" y="108383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38" y="0"/>
                </a:lnTo>
              </a:path>
            </a:pathLst>
          </a:custGeom>
          <a:ln w="1088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8970" y="79098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3991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4536" y="780820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30" h="10159">
                <a:moveTo>
                  <a:pt x="0" y="10160"/>
                </a:moveTo>
                <a:lnTo>
                  <a:pt x="74392" y="10160"/>
                </a:lnTo>
                <a:lnTo>
                  <a:pt x="7439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4536" y="779550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69" h="1270">
                <a:moveTo>
                  <a:pt x="0" y="1269"/>
                </a:moveTo>
                <a:lnTo>
                  <a:pt x="39010" y="1269"/>
                </a:lnTo>
                <a:lnTo>
                  <a:pt x="390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7540" y="7795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1388" y="1269"/>
                </a:lnTo>
                <a:lnTo>
                  <a:pt x="1138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0682" y="872449"/>
            <a:ext cx="385570" cy="221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436154"/>
            <a:ext cx="9525" cy="544830"/>
          </a:xfrm>
          <a:custGeom>
            <a:avLst/>
            <a:gdLst/>
            <a:ahLst/>
            <a:cxnLst/>
            <a:rect l="l" t="t" r="r" b="b"/>
            <a:pathLst>
              <a:path w="9525" h="544830">
                <a:moveTo>
                  <a:pt x="0" y="544325"/>
                </a:moveTo>
                <a:lnTo>
                  <a:pt x="9072" y="544325"/>
                </a:lnTo>
                <a:lnTo>
                  <a:pt x="9072" y="0"/>
                </a:lnTo>
                <a:lnTo>
                  <a:pt x="0" y="0"/>
                </a:lnTo>
                <a:lnTo>
                  <a:pt x="0" y="544325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8956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89259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09648" y="1708304"/>
            <a:ext cx="115570" cy="43180"/>
          </a:xfrm>
          <a:custGeom>
            <a:avLst/>
            <a:gdLst/>
            <a:ahLst/>
            <a:cxnLst/>
            <a:rect l="l" t="t" r="r" b="b"/>
            <a:pathLst>
              <a:path w="115570" h="43180">
                <a:moveTo>
                  <a:pt x="0" y="0"/>
                </a:moveTo>
                <a:lnTo>
                  <a:pt x="57155" y="42639"/>
                </a:lnTo>
                <a:lnTo>
                  <a:pt x="115217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52725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23250" y="1717376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260" y="1977749"/>
            <a:ext cx="907415" cy="9525"/>
          </a:xfrm>
          <a:custGeom>
            <a:avLst/>
            <a:gdLst/>
            <a:ahLst/>
            <a:cxnLst/>
            <a:rect l="l" t="t" r="r" b="b"/>
            <a:pathLst>
              <a:path w="907415" h="9525">
                <a:moveTo>
                  <a:pt x="0" y="9072"/>
                </a:moveTo>
                <a:lnTo>
                  <a:pt x="907224" y="9072"/>
                </a:lnTo>
                <a:lnTo>
                  <a:pt x="907224" y="0"/>
                </a:lnTo>
                <a:lnTo>
                  <a:pt x="0" y="0"/>
                </a:lnTo>
                <a:lnTo>
                  <a:pt x="0" y="9072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1605" y="1573875"/>
            <a:ext cx="9577070" cy="241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1033144" algn="l"/>
                <a:tab pos="2488565" algn="l"/>
                <a:tab pos="3610610" algn="l"/>
                <a:tab pos="5132705" algn="l"/>
                <a:tab pos="6760845" algn="l"/>
                <a:tab pos="8773795" algn="l"/>
              </a:tabLst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Home	My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Docto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ellness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30130" y="1433414"/>
            <a:ext cx="7856855" cy="544830"/>
          </a:xfrm>
          <a:custGeom>
            <a:avLst/>
            <a:gdLst/>
            <a:ahLst/>
            <a:cxnLst/>
            <a:rect l="l" t="t" r="r" b="b"/>
            <a:pathLst>
              <a:path w="7856855" h="544830">
                <a:moveTo>
                  <a:pt x="0" y="544334"/>
                </a:moveTo>
                <a:lnTo>
                  <a:pt x="7856566" y="544334"/>
                </a:lnTo>
                <a:lnTo>
                  <a:pt x="7856566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72" y="1433414"/>
            <a:ext cx="1515110" cy="544830"/>
          </a:xfrm>
          <a:custGeom>
            <a:avLst/>
            <a:gdLst/>
            <a:ahLst/>
            <a:cxnLst/>
            <a:rect l="l" t="t" r="r" b="b"/>
            <a:pathLst>
              <a:path w="1515110" h="544830">
                <a:moveTo>
                  <a:pt x="0" y="544334"/>
                </a:moveTo>
                <a:lnTo>
                  <a:pt x="1515065" y="544334"/>
                </a:lnTo>
                <a:lnTo>
                  <a:pt x="1515065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4137" y="1433414"/>
            <a:ext cx="1506220" cy="544830"/>
          </a:xfrm>
          <a:custGeom>
            <a:avLst/>
            <a:gdLst/>
            <a:ahLst/>
            <a:cxnLst/>
            <a:rect l="l" t="t" r="r" b="b"/>
            <a:pathLst>
              <a:path w="1506220" h="544830">
                <a:moveTo>
                  <a:pt x="0" y="544334"/>
                </a:moveTo>
                <a:lnTo>
                  <a:pt x="1505993" y="544334"/>
                </a:lnTo>
                <a:lnTo>
                  <a:pt x="1505993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41249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476870" y="1584016"/>
            <a:ext cx="8286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044123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435615" y="1584016"/>
            <a:ext cx="14909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4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030084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11682" y="1574943"/>
            <a:ext cx="11074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06152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33111" y="1574943"/>
            <a:ext cx="10509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7923" y="1574943"/>
            <a:ext cx="5118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80731" y="1574943"/>
            <a:ext cx="551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827581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701954" y="1574943"/>
            <a:ext cx="9842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75200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4331" y="18878443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472382"/>
                </a:lnTo>
                <a:lnTo>
                  <a:pt x="0" y="728501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5288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00657" y="14524668"/>
            <a:ext cx="0" cy="2305685"/>
          </a:xfrm>
          <a:custGeom>
            <a:avLst/>
            <a:gdLst/>
            <a:ahLst/>
            <a:cxnLst/>
            <a:rect l="l" t="t" r="r" b="b"/>
            <a:pathLst>
              <a:path h="2305684">
                <a:moveTo>
                  <a:pt x="0" y="0"/>
                </a:moveTo>
                <a:lnTo>
                  <a:pt x="0" y="2305257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19532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400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01501" y="18948212"/>
            <a:ext cx="416687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000" spc="-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01501" y="19593937"/>
            <a:ext cx="29152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8550" y="18990831"/>
            <a:ext cx="154749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2250" b="0" spc="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225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250" b="0" spc="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2250">
              <a:latin typeface="Segoe UI Light"/>
              <a:cs typeface="Segoe UI Ligh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50990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15848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79799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44658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98104" y="19131748"/>
            <a:ext cx="213415" cy="172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795895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90234" y="19095459"/>
            <a:ext cx="114428" cy="235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71136" y="19049190"/>
            <a:ext cx="168916" cy="120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81930" y="19258759"/>
            <a:ext cx="15875" cy="60960"/>
          </a:xfrm>
          <a:custGeom>
            <a:avLst/>
            <a:gdLst/>
            <a:ahLst/>
            <a:cxnLst/>
            <a:rect l="l" t="t" r="r" b="b"/>
            <a:pathLst>
              <a:path w="15875" h="60959">
                <a:moveTo>
                  <a:pt x="12710" y="0"/>
                </a:moveTo>
                <a:lnTo>
                  <a:pt x="5452" y="0"/>
                </a:lnTo>
                <a:lnTo>
                  <a:pt x="2721" y="907"/>
                </a:lnTo>
                <a:lnTo>
                  <a:pt x="0" y="3628"/>
                </a:lnTo>
                <a:lnTo>
                  <a:pt x="0" y="57155"/>
                </a:lnTo>
                <a:lnTo>
                  <a:pt x="2721" y="59876"/>
                </a:lnTo>
                <a:lnTo>
                  <a:pt x="5452" y="60784"/>
                </a:lnTo>
                <a:lnTo>
                  <a:pt x="12710" y="60784"/>
                </a:lnTo>
                <a:lnTo>
                  <a:pt x="15440" y="57155"/>
                </a:lnTo>
                <a:lnTo>
                  <a:pt x="15440" y="11793"/>
                </a:lnTo>
                <a:lnTo>
                  <a:pt x="14533" y="4536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40959" y="19258759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09" h="20319">
                <a:moveTo>
                  <a:pt x="13626" y="0"/>
                </a:moveTo>
                <a:lnTo>
                  <a:pt x="2721" y="0"/>
                </a:lnTo>
                <a:lnTo>
                  <a:pt x="0" y="3628"/>
                </a:lnTo>
                <a:lnTo>
                  <a:pt x="0" y="19958"/>
                </a:lnTo>
                <a:lnTo>
                  <a:pt x="16348" y="19958"/>
                </a:lnTo>
                <a:lnTo>
                  <a:pt x="16348" y="4536"/>
                </a:lnTo>
                <a:lnTo>
                  <a:pt x="13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28524" y="19184366"/>
            <a:ext cx="264160" cy="185420"/>
          </a:xfrm>
          <a:custGeom>
            <a:avLst/>
            <a:gdLst/>
            <a:ahLst/>
            <a:cxnLst/>
            <a:rect l="l" t="t" r="r" b="b"/>
            <a:pathLst>
              <a:path w="264159" h="185419">
                <a:moveTo>
                  <a:pt x="131612" y="0"/>
                </a:moveTo>
                <a:lnTo>
                  <a:pt x="82119" y="453"/>
                </a:lnTo>
                <a:lnTo>
                  <a:pt x="32625" y="3628"/>
                </a:lnTo>
                <a:lnTo>
                  <a:pt x="4474" y="29938"/>
                </a:lnTo>
                <a:lnTo>
                  <a:pt x="74" y="74392"/>
                </a:lnTo>
                <a:lnTo>
                  <a:pt x="0" y="108314"/>
                </a:lnTo>
                <a:lnTo>
                  <a:pt x="497" y="124176"/>
                </a:lnTo>
                <a:lnTo>
                  <a:pt x="8488" y="164732"/>
                </a:lnTo>
                <a:lnTo>
                  <a:pt x="57160" y="183542"/>
                </a:lnTo>
                <a:lnTo>
                  <a:pt x="106567" y="185017"/>
                </a:lnTo>
                <a:lnTo>
                  <a:pt x="131612" y="185073"/>
                </a:lnTo>
                <a:lnTo>
                  <a:pt x="156275" y="185017"/>
                </a:lnTo>
                <a:lnTo>
                  <a:pt x="205937" y="183542"/>
                </a:lnTo>
                <a:lnTo>
                  <a:pt x="248761" y="173053"/>
                </a:lnTo>
                <a:lnTo>
                  <a:pt x="259530" y="150599"/>
                </a:lnTo>
                <a:lnTo>
                  <a:pt x="164309" y="150599"/>
                </a:lnTo>
                <a:lnTo>
                  <a:pt x="162491" y="149692"/>
                </a:lnTo>
                <a:lnTo>
                  <a:pt x="38077" y="149692"/>
                </a:lnTo>
                <a:lnTo>
                  <a:pt x="38077" y="48082"/>
                </a:lnTo>
                <a:lnTo>
                  <a:pt x="19007" y="48082"/>
                </a:lnTo>
                <a:lnTo>
                  <a:pt x="19007" y="31752"/>
                </a:lnTo>
                <a:lnTo>
                  <a:pt x="137065" y="31752"/>
                </a:lnTo>
                <a:lnTo>
                  <a:pt x="137065" y="30845"/>
                </a:lnTo>
                <a:lnTo>
                  <a:pt x="259813" y="30845"/>
                </a:lnTo>
                <a:lnTo>
                  <a:pt x="259658" y="29938"/>
                </a:lnTo>
                <a:lnTo>
                  <a:pt x="255629" y="19958"/>
                </a:lnTo>
                <a:lnTo>
                  <a:pt x="206064" y="1530"/>
                </a:lnTo>
                <a:lnTo>
                  <a:pt x="156658" y="56"/>
                </a:lnTo>
                <a:lnTo>
                  <a:pt x="131612" y="0"/>
                </a:lnTo>
                <a:close/>
              </a:path>
              <a:path w="264159" h="185419">
                <a:moveTo>
                  <a:pt x="208197" y="60784"/>
                </a:moveTo>
                <a:lnTo>
                  <a:pt x="176112" y="60784"/>
                </a:lnTo>
                <a:lnTo>
                  <a:pt x="180648" y="64412"/>
                </a:lnTo>
                <a:lnTo>
                  <a:pt x="182471" y="70763"/>
                </a:lnTo>
                <a:lnTo>
                  <a:pt x="183378" y="74392"/>
                </a:lnTo>
                <a:lnTo>
                  <a:pt x="184286" y="79835"/>
                </a:lnTo>
                <a:lnTo>
                  <a:pt x="184286" y="130640"/>
                </a:lnTo>
                <a:lnTo>
                  <a:pt x="183378" y="136083"/>
                </a:lnTo>
                <a:lnTo>
                  <a:pt x="182471" y="140619"/>
                </a:lnTo>
                <a:lnTo>
                  <a:pt x="180648" y="146970"/>
                </a:lnTo>
                <a:lnTo>
                  <a:pt x="176112" y="150599"/>
                </a:lnTo>
                <a:lnTo>
                  <a:pt x="259530" y="150599"/>
                </a:lnTo>
                <a:lnTo>
                  <a:pt x="259686" y="149692"/>
                </a:lnTo>
                <a:lnTo>
                  <a:pt x="213344" y="149692"/>
                </a:lnTo>
                <a:lnTo>
                  <a:pt x="206984" y="146970"/>
                </a:lnTo>
                <a:lnTo>
                  <a:pt x="202448" y="140619"/>
                </a:lnTo>
                <a:lnTo>
                  <a:pt x="198810" y="136083"/>
                </a:lnTo>
                <a:lnTo>
                  <a:pt x="196996" y="129733"/>
                </a:lnTo>
                <a:lnTo>
                  <a:pt x="196996" y="79835"/>
                </a:lnTo>
                <a:lnTo>
                  <a:pt x="198810" y="72577"/>
                </a:lnTo>
                <a:lnTo>
                  <a:pt x="201541" y="68041"/>
                </a:lnTo>
                <a:lnTo>
                  <a:pt x="206077" y="61691"/>
                </a:lnTo>
                <a:lnTo>
                  <a:pt x="208197" y="60784"/>
                </a:lnTo>
                <a:close/>
              </a:path>
              <a:path w="264159" h="185419">
                <a:moveTo>
                  <a:pt x="137065" y="31752"/>
                </a:moveTo>
                <a:lnTo>
                  <a:pt x="74403" y="31752"/>
                </a:lnTo>
                <a:lnTo>
                  <a:pt x="74403" y="48082"/>
                </a:lnTo>
                <a:lnTo>
                  <a:pt x="56240" y="48082"/>
                </a:lnTo>
                <a:lnTo>
                  <a:pt x="56240" y="149692"/>
                </a:lnTo>
                <a:lnTo>
                  <a:pt x="83484" y="149692"/>
                </a:lnTo>
                <a:lnTo>
                  <a:pt x="79846" y="147877"/>
                </a:lnTo>
                <a:lnTo>
                  <a:pt x="78939" y="143341"/>
                </a:lnTo>
                <a:lnTo>
                  <a:pt x="78031" y="140619"/>
                </a:lnTo>
                <a:lnTo>
                  <a:pt x="77124" y="136083"/>
                </a:lnTo>
                <a:lnTo>
                  <a:pt x="77124" y="60784"/>
                </a:lnTo>
                <a:lnTo>
                  <a:pt x="137065" y="60784"/>
                </a:lnTo>
                <a:lnTo>
                  <a:pt x="137065" y="31752"/>
                </a:lnTo>
                <a:close/>
              </a:path>
              <a:path w="264159" h="185419">
                <a:moveTo>
                  <a:pt x="107090" y="138805"/>
                </a:moveTo>
                <a:lnTo>
                  <a:pt x="100730" y="146063"/>
                </a:lnTo>
                <a:lnTo>
                  <a:pt x="94380" y="149692"/>
                </a:lnTo>
                <a:lnTo>
                  <a:pt x="162491" y="149692"/>
                </a:lnTo>
                <a:lnTo>
                  <a:pt x="160674" y="148784"/>
                </a:lnTo>
                <a:lnTo>
                  <a:pt x="107090" y="148784"/>
                </a:lnTo>
                <a:lnTo>
                  <a:pt x="107090" y="138805"/>
                </a:lnTo>
                <a:close/>
              </a:path>
              <a:path w="264159" h="185419">
                <a:moveTo>
                  <a:pt x="262915" y="117939"/>
                </a:moveTo>
                <a:lnTo>
                  <a:pt x="244217" y="117939"/>
                </a:lnTo>
                <a:lnTo>
                  <a:pt x="244217" y="130640"/>
                </a:lnTo>
                <a:lnTo>
                  <a:pt x="243310" y="134269"/>
                </a:lnTo>
                <a:lnTo>
                  <a:pt x="242402" y="136990"/>
                </a:lnTo>
                <a:lnTo>
                  <a:pt x="240588" y="140619"/>
                </a:lnTo>
                <a:lnTo>
                  <a:pt x="236043" y="146970"/>
                </a:lnTo>
                <a:lnTo>
                  <a:pt x="229692" y="149692"/>
                </a:lnTo>
                <a:lnTo>
                  <a:pt x="259686" y="149692"/>
                </a:lnTo>
                <a:lnTo>
                  <a:pt x="261373" y="139868"/>
                </a:lnTo>
                <a:lnTo>
                  <a:pt x="262720" y="124176"/>
                </a:lnTo>
                <a:lnTo>
                  <a:pt x="262915" y="117939"/>
                </a:lnTo>
                <a:close/>
              </a:path>
              <a:path w="264159" h="185419">
                <a:moveTo>
                  <a:pt x="137065" y="60784"/>
                </a:moveTo>
                <a:lnTo>
                  <a:pt x="123438" y="60784"/>
                </a:lnTo>
                <a:lnTo>
                  <a:pt x="123438" y="148784"/>
                </a:lnTo>
                <a:lnTo>
                  <a:pt x="137065" y="148784"/>
                </a:lnTo>
                <a:lnTo>
                  <a:pt x="137065" y="60784"/>
                </a:lnTo>
                <a:close/>
              </a:path>
              <a:path w="264159" h="185419">
                <a:moveTo>
                  <a:pt x="153404" y="140619"/>
                </a:moveTo>
                <a:lnTo>
                  <a:pt x="153404" y="148784"/>
                </a:lnTo>
                <a:lnTo>
                  <a:pt x="160674" y="148784"/>
                </a:lnTo>
                <a:lnTo>
                  <a:pt x="158856" y="147877"/>
                </a:lnTo>
                <a:lnTo>
                  <a:pt x="153404" y="140619"/>
                </a:lnTo>
                <a:close/>
              </a:path>
              <a:path w="264159" h="185419">
                <a:moveTo>
                  <a:pt x="107090" y="60784"/>
                </a:moveTo>
                <a:lnTo>
                  <a:pt x="93472" y="60784"/>
                </a:lnTo>
                <a:lnTo>
                  <a:pt x="93472" y="134269"/>
                </a:lnTo>
                <a:lnTo>
                  <a:pt x="95287" y="135176"/>
                </a:lnTo>
                <a:lnTo>
                  <a:pt x="100730" y="135176"/>
                </a:lnTo>
                <a:lnTo>
                  <a:pt x="103461" y="132454"/>
                </a:lnTo>
                <a:lnTo>
                  <a:pt x="107090" y="127918"/>
                </a:lnTo>
                <a:lnTo>
                  <a:pt x="107090" y="60784"/>
                </a:lnTo>
                <a:close/>
              </a:path>
              <a:path w="264159" h="185419">
                <a:moveTo>
                  <a:pt x="263367" y="58969"/>
                </a:moveTo>
                <a:lnTo>
                  <a:pt x="228785" y="58969"/>
                </a:lnTo>
                <a:lnTo>
                  <a:pt x="235136" y="61691"/>
                </a:lnTo>
                <a:lnTo>
                  <a:pt x="239681" y="68041"/>
                </a:lnTo>
                <a:lnTo>
                  <a:pt x="243310" y="72577"/>
                </a:lnTo>
                <a:lnTo>
                  <a:pt x="244217" y="78928"/>
                </a:lnTo>
                <a:lnTo>
                  <a:pt x="244217" y="107959"/>
                </a:lnTo>
                <a:lnTo>
                  <a:pt x="212437" y="107959"/>
                </a:lnTo>
                <a:lnTo>
                  <a:pt x="212437" y="131547"/>
                </a:lnTo>
                <a:lnTo>
                  <a:pt x="215158" y="135176"/>
                </a:lnTo>
                <a:lnTo>
                  <a:pt x="224240" y="135176"/>
                </a:lnTo>
                <a:lnTo>
                  <a:pt x="226961" y="133362"/>
                </a:lnTo>
                <a:lnTo>
                  <a:pt x="227878" y="128825"/>
                </a:lnTo>
                <a:lnTo>
                  <a:pt x="227878" y="117939"/>
                </a:lnTo>
                <a:lnTo>
                  <a:pt x="262915" y="117939"/>
                </a:lnTo>
                <a:lnTo>
                  <a:pt x="263216" y="108314"/>
                </a:lnTo>
                <a:lnTo>
                  <a:pt x="263287" y="92536"/>
                </a:lnTo>
                <a:lnTo>
                  <a:pt x="263656" y="79835"/>
                </a:lnTo>
                <a:lnTo>
                  <a:pt x="263532" y="61691"/>
                </a:lnTo>
                <a:lnTo>
                  <a:pt x="263511" y="60784"/>
                </a:lnTo>
                <a:lnTo>
                  <a:pt x="263367" y="58969"/>
                </a:lnTo>
                <a:close/>
              </a:path>
              <a:path w="264159" h="185419">
                <a:moveTo>
                  <a:pt x="259813" y="30845"/>
                </a:moveTo>
                <a:lnTo>
                  <a:pt x="153404" y="30845"/>
                </a:lnTo>
                <a:lnTo>
                  <a:pt x="153404" y="69856"/>
                </a:lnTo>
                <a:lnTo>
                  <a:pt x="158856" y="63505"/>
                </a:lnTo>
                <a:lnTo>
                  <a:pt x="164309" y="60784"/>
                </a:lnTo>
                <a:lnTo>
                  <a:pt x="208197" y="60784"/>
                </a:lnTo>
                <a:lnTo>
                  <a:pt x="212437" y="58969"/>
                </a:lnTo>
                <a:lnTo>
                  <a:pt x="263367" y="58969"/>
                </a:lnTo>
                <a:lnTo>
                  <a:pt x="262271" y="45205"/>
                </a:lnTo>
                <a:lnTo>
                  <a:pt x="259813" y="30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353634" y="19077314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80">
                <a:moveTo>
                  <a:pt x="119871" y="199589"/>
                </a:moveTo>
                <a:lnTo>
                  <a:pt x="115117" y="218031"/>
                </a:lnTo>
                <a:lnTo>
                  <a:pt x="112492" y="228053"/>
                </a:lnTo>
                <a:lnTo>
                  <a:pt x="111059" y="233142"/>
                </a:lnTo>
                <a:lnTo>
                  <a:pt x="109883" y="236785"/>
                </a:lnTo>
                <a:lnTo>
                  <a:pt x="107372" y="244766"/>
                </a:lnTo>
                <a:lnTo>
                  <a:pt x="104094" y="252321"/>
                </a:lnTo>
                <a:lnTo>
                  <a:pt x="100307" y="259367"/>
                </a:lnTo>
                <a:lnTo>
                  <a:pt x="96265" y="265816"/>
                </a:lnTo>
                <a:lnTo>
                  <a:pt x="105429" y="268198"/>
                </a:lnTo>
                <a:lnTo>
                  <a:pt x="115105" y="269899"/>
                </a:lnTo>
                <a:lnTo>
                  <a:pt x="125122" y="270919"/>
                </a:lnTo>
                <a:lnTo>
                  <a:pt x="135312" y="271260"/>
                </a:lnTo>
                <a:lnTo>
                  <a:pt x="178422" y="264336"/>
                </a:lnTo>
                <a:lnTo>
                  <a:pt x="215822" y="245045"/>
                </a:lnTo>
                <a:lnTo>
                  <a:pt x="244069" y="216826"/>
                </a:lnTo>
                <a:lnTo>
                  <a:pt x="153475" y="216826"/>
                </a:lnTo>
                <a:lnTo>
                  <a:pt x="142859" y="215409"/>
                </a:lnTo>
                <a:lnTo>
                  <a:pt x="133267" y="211610"/>
                </a:lnTo>
                <a:lnTo>
                  <a:pt x="125378" y="206110"/>
                </a:lnTo>
                <a:lnTo>
                  <a:pt x="119871" y="199589"/>
                </a:lnTo>
                <a:close/>
              </a:path>
              <a:path w="271779" h="271780">
                <a:moveTo>
                  <a:pt x="136219" y="0"/>
                </a:moveTo>
                <a:lnTo>
                  <a:pt x="93109" y="6923"/>
                </a:lnTo>
                <a:lnTo>
                  <a:pt x="55709" y="26215"/>
                </a:lnTo>
                <a:lnTo>
                  <a:pt x="26242" y="55652"/>
                </a:lnTo>
                <a:lnTo>
                  <a:pt x="6931" y="93015"/>
                </a:lnTo>
                <a:lnTo>
                  <a:pt x="0" y="136083"/>
                </a:lnTo>
                <a:lnTo>
                  <a:pt x="6002" y="175916"/>
                </a:lnTo>
                <a:lnTo>
                  <a:pt x="22817" y="211156"/>
                </a:lnTo>
                <a:lnTo>
                  <a:pt x="48657" y="239932"/>
                </a:lnTo>
                <a:lnTo>
                  <a:pt x="81731" y="260373"/>
                </a:lnTo>
                <a:lnTo>
                  <a:pt x="81805" y="252321"/>
                </a:lnTo>
                <a:lnTo>
                  <a:pt x="82072" y="245290"/>
                </a:lnTo>
                <a:lnTo>
                  <a:pt x="82880" y="237281"/>
                </a:lnTo>
                <a:lnTo>
                  <a:pt x="84453" y="229527"/>
                </a:lnTo>
                <a:lnTo>
                  <a:pt x="87777" y="212928"/>
                </a:lnTo>
                <a:lnTo>
                  <a:pt x="93401" y="187512"/>
                </a:lnTo>
                <a:lnTo>
                  <a:pt x="94369" y="183259"/>
                </a:lnTo>
                <a:lnTo>
                  <a:pt x="75372" y="183259"/>
                </a:lnTo>
                <a:lnTo>
                  <a:pt x="45309" y="147140"/>
                </a:lnTo>
                <a:lnTo>
                  <a:pt x="43592" y="130640"/>
                </a:lnTo>
                <a:lnTo>
                  <a:pt x="49706" y="100857"/>
                </a:lnTo>
                <a:lnTo>
                  <a:pt x="67995" y="73371"/>
                </a:lnTo>
                <a:lnTo>
                  <a:pt x="98373" y="53200"/>
                </a:lnTo>
                <a:lnTo>
                  <a:pt x="140755" y="45361"/>
                </a:lnTo>
                <a:lnTo>
                  <a:pt x="235589" y="45361"/>
                </a:lnTo>
                <a:lnTo>
                  <a:pt x="216279" y="26157"/>
                </a:lnTo>
                <a:lnTo>
                  <a:pt x="178973" y="6916"/>
                </a:lnTo>
                <a:lnTo>
                  <a:pt x="136219" y="0"/>
                </a:lnTo>
                <a:close/>
              </a:path>
              <a:path w="271779" h="271780">
                <a:moveTo>
                  <a:pt x="235589" y="45361"/>
                </a:moveTo>
                <a:lnTo>
                  <a:pt x="140755" y="45361"/>
                </a:lnTo>
                <a:lnTo>
                  <a:pt x="176075" y="51811"/>
                </a:lnTo>
                <a:lnTo>
                  <a:pt x="203306" y="69062"/>
                </a:lnTo>
                <a:lnTo>
                  <a:pt x="220831" y="93968"/>
                </a:lnTo>
                <a:lnTo>
                  <a:pt x="227032" y="123382"/>
                </a:lnTo>
                <a:lnTo>
                  <a:pt x="221662" y="160578"/>
                </a:lnTo>
                <a:lnTo>
                  <a:pt x="206601" y="190176"/>
                </a:lnTo>
                <a:lnTo>
                  <a:pt x="183359" y="209753"/>
                </a:lnTo>
                <a:lnTo>
                  <a:pt x="153475" y="216826"/>
                </a:lnTo>
                <a:lnTo>
                  <a:pt x="244069" y="216826"/>
                </a:lnTo>
                <a:lnTo>
                  <a:pt x="245290" y="215607"/>
                </a:lnTo>
                <a:lnTo>
                  <a:pt x="264601" y="178244"/>
                </a:lnTo>
                <a:lnTo>
                  <a:pt x="271532" y="135176"/>
                </a:lnTo>
                <a:lnTo>
                  <a:pt x="264956" y="92551"/>
                </a:lnTo>
                <a:lnTo>
                  <a:pt x="245740" y="55456"/>
                </a:lnTo>
                <a:lnTo>
                  <a:pt x="235589" y="45361"/>
                </a:lnTo>
                <a:close/>
              </a:path>
              <a:path w="271779" h="271780">
                <a:moveTo>
                  <a:pt x="189343" y="97980"/>
                </a:moveTo>
                <a:lnTo>
                  <a:pt x="122602" y="97980"/>
                </a:lnTo>
                <a:lnTo>
                  <a:pt x="130800" y="99582"/>
                </a:lnTo>
                <a:lnTo>
                  <a:pt x="136445" y="103990"/>
                </a:lnTo>
                <a:lnTo>
                  <a:pt x="139706" y="110610"/>
                </a:lnTo>
                <a:lnTo>
                  <a:pt x="140755" y="118846"/>
                </a:lnTo>
                <a:lnTo>
                  <a:pt x="139423" y="129293"/>
                </a:lnTo>
                <a:lnTo>
                  <a:pt x="136218" y="141186"/>
                </a:lnTo>
                <a:lnTo>
                  <a:pt x="132331" y="153930"/>
                </a:lnTo>
                <a:lnTo>
                  <a:pt x="128952" y="166929"/>
                </a:lnTo>
                <a:lnTo>
                  <a:pt x="128784" y="177163"/>
                </a:lnTo>
                <a:lnTo>
                  <a:pt x="133042" y="185527"/>
                </a:lnTo>
                <a:lnTo>
                  <a:pt x="140705" y="191169"/>
                </a:lnTo>
                <a:lnTo>
                  <a:pt x="150753" y="193238"/>
                </a:lnTo>
                <a:lnTo>
                  <a:pt x="168287" y="187512"/>
                </a:lnTo>
                <a:lnTo>
                  <a:pt x="182077" y="171919"/>
                </a:lnTo>
                <a:lnTo>
                  <a:pt x="191101" y="148841"/>
                </a:lnTo>
                <a:lnTo>
                  <a:pt x="194336" y="120660"/>
                </a:lnTo>
                <a:lnTo>
                  <a:pt x="190647" y="99950"/>
                </a:lnTo>
                <a:lnTo>
                  <a:pt x="189343" y="97980"/>
                </a:lnTo>
                <a:close/>
              </a:path>
              <a:path w="271779" h="271780">
                <a:moveTo>
                  <a:pt x="138034" y="68949"/>
                </a:moveTo>
                <a:lnTo>
                  <a:pt x="88771" y="88681"/>
                </a:lnTo>
                <a:lnTo>
                  <a:pt x="71005" y="133362"/>
                </a:lnTo>
                <a:lnTo>
                  <a:pt x="70908" y="135176"/>
                </a:lnTo>
                <a:lnTo>
                  <a:pt x="71488" y="142462"/>
                </a:lnTo>
                <a:lnTo>
                  <a:pt x="73332" y="149465"/>
                </a:lnTo>
                <a:lnTo>
                  <a:pt x="76198" y="155447"/>
                </a:lnTo>
                <a:lnTo>
                  <a:pt x="79917" y="160578"/>
                </a:lnTo>
                <a:lnTo>
                  <a:pt x="82639" y="163300"/>
                </a:lnTo>
                <a:lnTo>
                  <a:pt x="82639" y="165114"/>
                </a:lnTo>
                <a:lnTo>
                  <a:pt x="80824" y="170558"/>
                </a:lnTo>
                <a:lnTo>
                  <a:pt x="79917" y="176001"/>
                </a:lnTo>
                <a:lnTo>
                  <a:pt x="79010" y="178723"/>
                </a:lnTo>
                <a:lnTo>
                  <a:pt x="78102" y="182352"/>
                </a:lnTo>
                <a:lnTo>
                  <a:pt x="75372" y="183259"/>
                </a:lnTo>
                <a:lnTo>
                  <a:pt x="94369" y="183259"/>
                </a:lnTo>
                <a:lnTo>
                  <a:pt x="100801" y="155135"/>
                </a:lnTo>
                <a:lnTo>
                  <a:pt x="96265" y="146063"/>
                </a:lnTo>
                <a:lnTo>
                  <a:pt x="96265" y="133362"/>
                </a:lnTo>
                <a:lnTo>
                  <a:pt x="98336" y="119413"/>
                </a:lnTo>
                <a:lnTo>
                  <a:pt x="103983" y="108186"/>
                </a:lnTo>
                <a:lnTo>
                  <a:pt x="112355" y="100701"/>
                </a:lnTo>
                <a:lnTo>
                  <a:pt x="122602" y="97980"/>
                </a:lnTo>
                <a:lnTo>
                  <a:pt x="189343" y="97980"/>
                </a:lnTo>
                <a:lnTo>
                  <a:pt x="179807" y="83578"/>
                </a:lnTo>
                <a:lnTo>
                  <a:pt x="162156" y="72818"/>
                </a:lnTo>
                <a:lnTo>
                  <a:pt x="138034" y="68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11474" y="19078219"/>
            <a:ext cx="245195" cy="224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06678" y="14654076"/>
            <a:ext cx="1644650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1550" b="1" spc="-4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1550">
              <a:latin typeface="Segoe UI Semibold"/>
              <a:cs typeface="Segoe UI Semibold"/>
            </a:endParaRPr>
          </a:p>
          <a:p>
            <a:pPr marL="27940" marR="559435">
              <a:lnSpc>
                <a:spcPct val="134600"/>
              </a:lnSpc>
              <a:spcBef>
                <a:spcPts val="585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</a:t>
            </a:r>
            <a:r>
              <a:rPr sz="11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150">
              <a:latin typeface="Segoe UI Light"/>
              <a:cs typeface="Segoe UI Light"/>
            </a:endParaRPr>
          </a:p>
          <a:p>
            <a:pPr marL="27940" marR="50800">
              <a:lnSpc>
                <a:spcPct val="134600"/>
              </a:lnSpc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1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</a:t>
            </a:r>
            <a:endParaRPr sz="1150">
              <a:latin typeface="Segoe UI Light"/>
              <a:cs typeface="Segoe UI Light"/>
            </a:endParaRPr>
          </a:p>
          <a:p>
            <a:pPr marL="27940" marR="217804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Clinical Resources 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150" b="0" spc="-3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48655" y="14654076"/>
            <a:ext cx="1432560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Get to </a:t>
            </a:r>
            <a:r>
              <a:rPr sz="1550" b="1" spc="5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1550" b="1" spc="-6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1550">
              <a:latin typeface="Segoe UI Semibold"/>
              <a:cs typeface="Segoe UI Semibold"/>
            </a:endParaRPr>
          </a:p>
          <a:p>
            <a:pPr marL="44450" marR="814705">
              <a:lnSpc>
                <a:spcPct val="134600"/>
              </a:lnSpc>
              <a:spcBef>
                <a:spcPts val="585"/>
              </a:spcBef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15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150">
              <a:latin typeface="Segoe UI Light"/>
              <a:cs typeface="Segoe UI Light"/>
            </a:endParaRPr>
          </a:p>
          <a:p>
            <a:pPr marL="44450" marR="317500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150">
              <a:latin typeface="Segoe UI Light"/>
              <a:cs typeface="Segoe UI Light"/>
            </a:endParaRPr>
          </a:p>
          <a:p>
            <a:pPr marL="44450" marR="100330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Join Our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Network  Quality</a:t>
            </a:r>
            <a:r>
              <a:rPr sz="11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84731" y="14654076"/>
            <a:ext cx="1099185" cy="1518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Let Us</a:t>
            </a:r>
            <a:r>
              <a:rPr sz="1550" b="1" spc="-4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1550">
              <a:latin typeface="Segoe UI Semibold"/>
              <a:cs typeface="Segoe UI Semibold"/>
            </a:endParaRPr>
          </a:p>
          <a:p>
            <a:pPr marL="12700" marR="300355">
              <a:lnSpc>
                <a:spcPct val="134600"/>
              </a:lnSpc>
              <a:spcBef>
                <a:spcPts val="585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150" b="0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30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150">
              <a:latin typeface="Segoe UI Light"/>
              <a:cs typeface="Segoe UI Light"/>
            </a:endParaRPr>
          </a:p>
          <a:p>
            <a:pPr marL="12700" marR="5080">
              <a:lnSpc>
                <a:spcPct val="134600"/>
              </a:lnSpc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15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1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31610" y="14654076"/>
            <a:ext cx="1964055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1550" b="1" spc="-7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-25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1550">
              <a:latin typeface="Segoe UI Semibold"/>
              <a:cs typeface="Segoe UI Semibold"/>
            </a:endParaRPr>
          </a:p>
          <a:p>
            <a:pPr marL="69215" marR="381000">
              <a:lnSpc>
                <a:spcPct val="134600"/>
              </a:lnSpc>
              <a:spcBef>
                <a:spcPts val="585"/>
              </a:spcBef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View Eligibility &amp;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Claims</a:t>
            </a:r>
            <a:endParaRPr sz="1150">
              <a:latin typeface="Segoe UI Light"/>
              <a:cs typeface="Segoe UI Light"/>
            </a:endParaRPr>
          </a:p>
          <a:p>
            <a:pPr marL="69215" marR="184785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Update Practice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150">
              <a:latin typeface="Segoe UI Light"/>
              <a:cs typeface="Segoe UI Light"/>
            </a:endParaRPr>
          </a:p>
          <a:p>
            <a:pPr marL="69215">
              <a:lnSpc>
                <a:spcPct val="100000"/>
              </a:lnSpc>
              <a:spcBef>
                <a:spcPts val="480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Referrals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191315" y="14684864"/>
            <a:ext cx="127065" cy="1913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694419" y="18111889"/>
            <a:ext cx="7497445" cy="4248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000" spc="-23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Pусский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Ayisyen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000" spc="-85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000" spc="-1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Polski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0" y="17311335"/>
            <a:ext cx="10887075" cy="725805"/>
          </a:xfrm>
          <a:custGeom>
            <a:avLst/>
            <a:gdLst/>
            <a:ahLst/>
            <a:cxnLst/>
            <a:rect l="l" t="t" r="r" b="b"/>
            <a:pathLst>
              <a:path w="10887075" h="725805">
                <a:moveTo>
                  <a:pt x="0" y="725779"/>
                </a:moveTo>
                <a:lnTo>
                  <a:pt x="10886696" y="725779"/>
                </a:lnTo>
                <a:lnTo>
                  <a:pt x="10886696" y="0"/>
                </a:lnTo>
                <a:lnTo>
                  <a:pt x="0" y="0"/>
                </a:lnTo>
                <a:lnTo>
                  <a:pt x="0" y="725779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17650" y="17476644"/>
            <a:ext cx="459994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10" dirty="0">
                <a:solidFill>
                  <a:srgbClr val="201E1F"/>
                </a:solidFill>
                <a:latin typeface="Segoe UI"/>
                <a:cs typeface="Segoe UI"/>
              </a:rPr>
              <a:t>View the Excellus BCBS </a:t>
            </a:r>
            <a:r>
              <a:rPr sz="2250" spc="5" dirty="0">
                <a:solidFill>
                  <a:srgbClr val="201E1F"/>
                </a:solidFill>
                <a:latin typeface="Segoe UI"/>
                <a:cs typeface="Segoe UI"/>
              </a:rPr>
              <a:t>Service</a:t>
            </a:r>
            <a:r>
              <a:rPr sz="2250" spc="-8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2250" spc="5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2250">
              <a:latin typeface="Segoe UI"/>
              <a:cs typeface="Segoe U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457862" y="17659711"/>
            <a:ext cx="227329" cy="96520"/>
          </a:xfrm>
          <a:custGeom>
            <a:avLst/>
            <a:gdLst/>
            <a:ahLst/>
            <a:cxnLst/>
            <a:rect l="l" t="t" r="r" b="b"/>
            <a:pathLst>
              <a:path w="227329" h="96519">
                <a:moveTo>
                  <a:pt x="0" y="0"/>
                </a:moveTo>
                <a:lnTo>
                  <a:pt x="111588" y="96165"/>
                </a:lnTo>
                <a:lnTo>
                  <a:pt x="226806" y="0"/>
                </a:lnTo>
              </a:path>
            </a:pathLst>
          </a:custGeom>
          <a:ln w="18144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1986821"/>
            <a:ext cx="10887075" cy="544830"/>
          </a:xfrm>
          <a:custGeom>
            <a:avLst/>
            <a:gdLst/>
            <a:ahLst/>
            <a:cxnLst/>
            <a:rect l="l" t="t" r="r" b="b"/>
            <a:pathLst>
              <a:path w="10887075" h="544830">
                <a:moveTo>
                  <a:pt x="0" y="544334"/>
                </a:moveTo>
                <a:lnTo>
                  <a:pt x="10886696" y="544334"/>
                </a:lnTo>
                <a:lnTo>
                  <a:pt x="10886696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5324" y="3193431"/>
            <a:ext cx="9937115" cy="1656080"/>
          </a:xfrm>
          <a:custGeom>
            <a:avLst/>
            <a:gdLst/>
            <a:ahLst/>
            <a:cxnLst/>
            <a:rect l="l" t="t" r="r" b="b"/>
            <a:pathLst>
              <a:path w="9937115" h="1656079">
                <a:moveTo>
                  <a:pt x="9900543" y="0"/>
                </a:moveTo>
                <a:lnTo>
                  <a:pt x="36288" y="0"/>
                </a:lnTo>
                <a:lnTo>
                  <a:pt x="22198" y="2863"/>
                </a:lnTo>
                <a:lnTo>
                  <a:pt x="10659" y="10659"/>
                </a:lnTo>
                <a:lnTo>
                  <a:pt x="2863" y="22198"/>
                </a:lnTo>
                <a:lnTo>
                  <a:pt x="0" y="36288"/>
                </a:lnTo>
                <a:lnTo>
                  <a:pt x="0" y="1619396"/>
                </a:lnTo>
                <a:lnTo>
                  <a:pt x="2863" y="1633486"/>
                </a:lnTo>
                <a:lnTo>
                  <a:pt x="10659" y="1645025"/>
                </a:lnTo>
                <a:lnTo>
                  <a:pt x="22198" y="1652821"/>
                </a:lnTo>
                <a:lnTo>
                  <a:pt x="36288" y="1655685"/>
                </a:lnTo>
                <a:lnTo>
                  <a:pt x="9900543" y="1655685"/>
                </a:lnTo>
                <a:lnTo>
                  <a:pt x="9914633" y="1652821"/>
                </a:lnTo>
                <a:lnTo>
                  <a:pt x="9926172" y="1645025"/>
                </a:lnTo>
                <a:lnTo>
                  <a:pt x="9933969" y="1633486"/>
                </a:lnTo>
                <a:lnTo>
                  <a:pt x="9936832" y="1619396"/>
                </a:lnTo>
                <a:lnTo>
                  <a:pt x="9936832" y="36288"/>
                </a:lnTo>
                <a:lnTo>
                  <a:pt x="9933969" y="22198"/>
                </a:lnTo>
                <a:lnTo>
                  <a:pt x="9926172" y="10659"/>
                </a:lnTo>
                <a:lnTo>
                  <a:pt x="9914633" y="2863"/>
                </a:lnTo>
                <a:lnTo>
                  <a:pt x="9900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5324" y="3193431"/>
            <a:ext cx="9937115" cy="1656080"/>
          </a:xfrm>
          <a:custGeom>
            <a:avLst/>
            <a:gdLst/>
            <a:ahLst/>
            <a:cxnLst/>
            <a:rect l="l" t="t" r="r" b="b"/>
            <a:pathLst>
              <a:path w="9937115" h="1656079">
                <a:moveTo>
                  <a:pt x="9900543" y="1655685"/>
                </a:moveTo>
                <a:lnTo>
                  <a:pt x="36288" y="1655685"/>
                </a:lnTo>
                <a:lnTo>
                  <a:pt x="22198" y="1652821"/>
                </a:lnTo>
                <a:lnTo>
                  <a:pt x="10659" y="1645025"/>
                </a:lnTo>
                <a:lnTo>
                  <a:pt x="2863" y="1633486"/>
                </a:lnTo>
                <a:lnTo>
                  <a:pt x="0" y="1619396"/>
                </a:lnTo>
                <a:lnTo>
                  <a:pt x="0" y="36288"/>
                </a:lnTo>
                <a:lnTo>
                  <a:pt x="2863" y="22198"/>
                </a:lnTo>
                <a:lnTo>
                  <a:pt x="10659" y="10659"/>
                </a:lnTo>
                <a:lnTo>
                  <a:pt x="22198" y="2863"/>
                </a:lnTo>
                <a:lnTo>
                  <a:pt x="36288" y="0"/>
                </a:lnTo>
                <a:lnTo>
                  <a:pt x="9900543" y="0"/>
                </a:lnTo>
                <a:lnTo>
                  <a:pt x="9914633" y="2863"/>
                </a:lnTo>
                <a:lnTo>
                  <a:pt x="9926172" y="10659"/>
                </a:lnTo>
                <a:lnTo>
                  <a:pt x="9933968" y="22198"/>
                </a:lnTo>
                <a:lnTo>
                  <a:pt x="9936832" y="36288"/>
                </a:lnTo>
                <a:lnTo>
                  <a:pt x="9936832" y="1619396"/>
                </a:lnTo>
                <a:lnTo>
                  <a:pt x="9933968" y="1633486"/>
                </a:lnTo>
                <a:lnTo>
                  <a:pt x="9926172" y="1645025"/>
                </a:lnTo>
                <a:lnTo>
                  <a:pt x="9914633" y="1652821"/>
                </a:lnTo>
                <a:lnTo>
                  <a:pt x="9900543" y="1655685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92685" y="2154468"/>
            <a:ext cx="205168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Home </a:t>
            </a:r>
            <a:r>
              <a:rPr sz="1150" spc="-5" dirty="0">
                <a:solidFill>
                  <a:srgbClr val="333333"/>
                </a:solidFill>
                <a:latin typeface="Segoe UI"/>
                <a:cs typeface="Segoe UI"/>
              </a:rPr>
              <a:t>&gt; Medical </a:t>
            </a:r>
            <a:r>
              <a:rPr sz="1150" spc="-10" dirty="0">
                <a:solidFill>
                  <a:srgbClr val="333333"/>
                </a:solidFill>
                <a:latin typeface="Segoe UI"/>
                <a:cs typeface="Segoe UI"/>
              </a:rPr>
              <a:t>Claims</a:t>
            </a:r>
            <a:r>
              <a:rPr sz="1150" spc="-6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50" spc="-5" dirty="0">
                <a:solidFill>
                  <a:srgbClr val="333333"/>
                </a:solidFill>
                <a:latin typeface="Segoe UI"/>
                <a:cs typeface="Segoe UI"/>
              </a:rPr>
              <a:t>History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022111" y="2643656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>
                <a:moveTo>
                  <a:pt x="208661" y="0"/>
                </a:moveTo>
                <a:lnTo>
                  <a:pt x="167945" y="3972"/>
                </a:lnTo>
                <a:lnTo>
                  <a:pt x="128807" y="15885"/>
                </a:lnTo>
                <a:lnTo>
                  <a:pt x="92710" y="35134"/>
                </a:lnTo>
                <a:lnTo>
                  <a:pt x="61110" y="61119"/>
                </a:lnTo>
                <a:lnTo>
                  <a:pt x="35133" y="92711"/>
                </a:lnTo>
                <a:lnTo>
                  <a:pt x="15885" y="128807"/>
                </a:lnTo>
                <a:lnTo>
                  <a:pt x="3969" y="167945"/>
                </a:lnTo>
                <a:lnTo>
                  <a:pt x="0" y="208661"/>
                </a:lnTo>
                <a:lnTo>
                  <a:pt x="991" y="229217"/>
                </a:lnTo>
                <a:lnTo>
                  <a:pt x="8933" y="269144"/>
                </a:lnTo>
                <a:lnTo>
                  <a:pt x="24667" y="307126"/>
                </a:lnTo>
                <a:lnTo>
                  <a:pt x="47281" y="340970"/>
                </a:lnTo>
                <a:lnTo>
                  <a:pt x="76348" y="370038"/>
                </a:lnTo>
                <a:lnTo>
                  <a:pt x="110196" y="392655"/>
                </a:lnTo>
                <a:lnTo>
                  <a:pt x="148179" y="408386"/>
                </a:lnTo>
                <a:lnTo>
                  <a:pt x="188106" y="416330"/>
                </a:lnTo>
                <a:lnTo>
                  <a:pt x="208661" y="417323"/>
                </a:lnTo>
                <a:lnTo>
                  <a:pt x="229217" y="416330"/>
                </a:lnTo>
                <a:lnTo>
                  <a:pt x="269144" y="408386"/>
                </a:lnTo>
                <a:lnTo>
                  <a:pt x="307126" y="392655"/>
                </a:lnTo>
                <a:lnTo>
                  <a:pt x="340970" y="370038"/>
                </a:lnTo>
                <a:lnTo>
                  <a:pt x="370038" y="340970"/>
                </a:lnTo>
                <a:lnTo>
                  <a:pt x="392655" y="307126"/>
                </a:lnTo>
                <a:lnTo>
                  <a:pt x="408386" y="269144"/>
                </a:lnTo>
                <a:lnTo>
                  <a:pt x="416330" y="229217"/>
                </a:lnTo>
                <a:lnTo>
                  <a:pt x="417323" y="208661"/>
                </a:lnTo>
                <a:lnTo>
                  <a:pt x="416330" y="188106"/>
                </a:lnTo>
                <a:lnTo>
                  <a:pt x="408386" y="148179"/>
                </a:lnTo>
                <a:lnTo>
                  <a:pt x="392655" y="110196"/>
                </a:lnTo>
                <a:lnTo>
                  <a:pt x="370038" y="76352"/>
                </a:lnTo>
                <a:lnTo>
                  <a:pt x="340970" y="47285"/>
                </a:lnTo>
                <a:lnTo>
                  <a:pt x="307126" y="24668"/>
                </a:lnTo>
                <a:lnTo>
                  <a:pt x="269144" y="8936"/>
                </a:lnTo>
                <a:lnTo>
                  <a:pt x="229217" y="993"/>
                </a:lnTo>
                <a:lnTo>
                  <a:pt x="20866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123720" y="2744354"/>
            <a:ext cx="230435" cy="2150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7614" y="4068902"/>
            <a:ext cx="1564640" cy="445134"/>
          </a:xfrm>
          <a:custGeom>
            <a:avLst/>
            <a:gdLst/>
            <a:ahLst/>
            <a:cxnLst/>
            <a:rect l="l" t="t" r="r" b="b"/>
            <a:pathLst>
              <a:path w="1564639" h="445135">
                <a:moveTo>
                  <a:pt x="1523230" y="0"/>
                </a:moveTo>
                <a:lnTo>
                  <a:pt x="40825" y="0"/>
                </a:lnTo>
                <a:lnTo>
                  <a:pt x="24877" y="3189"/>
                </a:lnTo>
                <a:lnTo>
                  <a:pt x="11907" y="11907"/>
                </a:lnTo>
                <a:lnTo>
                  <a:pt x="3189" y="24877"/>
                </a:lnTo>
                <a:lnTo>
                  <a:pt x="0" y="40825"/>
                </a:lnTo>
                <a:lnTo>
                  <a:pt x="0" y="403715"/>
                </a:lnTo>
                <a:lnTo>
                  <a:pt x="3189" y="419662"/>
                </a:lnTo>
                <a:lnTo>
                  <a:pt x="11907" y="432632"/>
                </a:lnTo>
                <a:lnTo>
                  <a:pt x="24877" y="441350"/>
                </a:lnTo>
                <a:lnTo>
                  <a:pt x="40825" y="444540"/>
                </a:lnTo>
                <a:lnTo>
                  <a:pt x="1523230" y="444540"/>
                </a:lnTo>
                <a:lnTo>
                  <a:pt x="1539177" y="441350"/>
                </a:lnTo>
                <a:lnTo>
                  <a:pt x="1552148" y="432632"/>
                </a:lnTo>
                <a:lnTo>
                  <a:pt x="1560865" y="419662"/>
                </a:lnTo>
                <a:lnTo>
                  <a:pt x="1564055" y="403715"/>
                </a:lnTo>
                <a:lnTo>
                  <a:pt x="1564055" y="40825"/>
                </a:lnTo>
                <a:lnTo>
                  <a:pt x="1560865" y="24877"/>
                </a:lnTo>
                <a:lnTo>
                  <a:pt x="1552148" y="11907"/>
                </a:lnTo>
                <a:lnTo>
                  <a:pt x="1539177" y="3189"/>
                </a:lnTo>
                <a:lnTo>
                  <a:pt x="1523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3078" y="4064366"/>
            <a:ext cx="1573530" cy="454025"/>
          </a:xfrm>
          <a:custGeom>
            <a:avLst/>
            <a:gdLst/>
            <a:ahLst/>
            <a:cxnLst/>
            <a:rect l="l" t="t" r="r" b="b"/>
            <a:pathLst>
              <a:path w="1573530" h="454025">
                <a:moveTo>
                  <a:pt x="1527766" y="0"/>
                </a:moveTo>
                <a:lnTo>
                  <a:pt x="45361" y="0"/>
                </a:lnTo>
                <a:lnTo>
                  <a:pt x="27556" y="3515"/>
                </a:lnTo>
                <a:lnTo>
                  <a:pt x="13154" y="13154"/>
                </a:lnTo>
                <a:lnTo>
                  <a:pt x="3515" y="27556"/>
                </a:lnTo>
                <a:lnTo>
                  <a:pt x="0" y="45361"/>
                </a:lnTo>
                <a:lnTo>
                  <a:pt x="0" y="408251"/>
                </a:lnTo>
                <a:lnTo>
                  <a:pt x="3515" y="426055"/>
                </a:lnTo>
                <a:lnTo>
                  <a:pt x="13154" y="440457"/>
                </a:lnTo>
                <a:lnTo>
                  <a:pt x="27556" y="450096"/>
                </a:lnTo>
                <a:lnTo>
                  <a:pt x="45361" y="453612"/>
                </a:lnTo>
                <a:lnTo>
                  <a:pt x="1527766" y="453612"/>
                </a:lnTo>
                <a:lnTo>
                  <a:pt x="1545570" y="450096"/>
                </a:lnTo>
                <a:lnTo>
                  <a:pt x="1553873" y="444540"/>
                </a:lnTo>
                <a:lnTo>
                  <a:pt x="45361" y="444540"/>
                </a:lnTo>
                <a:lnTo>
                  <a:pt x="31270" y="441676"/>
                </a:lnTo>
                <a:lnTo>
                  <a:pt x="19732" y="433880"/>
                </a:lnTo>
                <a:lnTo>
                  <a:pt x="11935" y="422341"/>
                </a:lnTo>
                <a:lnTo>
                  <a:pt x="9072" y="408251"/>
                </a:lnTo>
                <a:lnTo>
                  <a:pt x="9072" y="45361"/>
                </a:lnTo>
                <a:lnTo>
                  <a:pt x="11935" y="31270"/>
                </a:lnTo>
                <a:lnTo>
                  <a:pt x="19732" y="19732"/>
                </a:lnTo>
                <a:lnTo>
                  <a:pt x="31270" y="11935"/>
                </a:lnTo>
                <a:lnTo>
                  <a:pt x="45361" y="9072"/>
                </a:lnTo>
                <a:lnTo>
                  <a:pt x="1553507" y="9072"/>
                </a:lnTo>
                <a:lnTo>
                  <a:pt x="1545570" y="3643"/>
                </a:lnTo>
                <a:lnTo>
                  <a:pt x="1527766" y="0"/>
                </a:lnTo>
                <a:close/>
              </a:path>
              <a:path w="1573530" h="454025">
                <a:moveTo>
                  <a:pt x="1553507" y="9072"/>
                </a:moveTo>
                <a:lnTo>
                  <a:pt x="1527766" y="9072"/>
                </a:lnTo>
                <a:lnTo>
                  <a:pt x="1541856" y="11935"/>
                </a:lnTo>
                <a:lnTo>
                  <a:pt x="1553395" y="19732"/>
                </a:lnTo>
                <a:lnTo>
                  <a:pt x="1561192" y="31270"/>
                </a:lnTo>
                <a:lnTo>
                  <a:pt x="1564055" y="45361"/>
                </a:lnTo>
                <a:lnTo>
                  <a:pt x="1564055" y="408251"/>
                </a:lnTo>
                <a:lnTo>
                  <a:pt x="1561192" y="422341"/>
                </a:lnTo>
                <a:lnTo>
                  <a:pt x="1553395" y="433880"/>
                </a:lnTo>
                <a:lnTo>
                  <a:pt x="1541856" y="441676"/>
                </a:lnTo>
                <a:lnTo>
                  <a:pt x="1527766" y="444540"/>
                </a:lnTo>
                <a:lnTo>
                  <a:pt x="1553873" y="444540"/>
                </a:lnTo>
                <a:lnTo>
                  <a:pt x="1559972" y="440457"/>
                </a:lnTo>
                <a:lnTo>
                  <a:pt x="1569612" y="426055"/>
                </a:lnTo>
                <a:lnTo>
                  <a:pt x="1573127" y="408251"/>
                </a:lnTo>
                <a:lnTo>
                  <a:pt x="1573127" y="45361"/>
                </a:lnTo>
                <a:lnTo>
                  <a:pt x="1569612" y="27939"/>
                </a:lnTo>
                <a:lnTo>
                  <a:pt x="1559972" y="13494"/>
                </a:lnTo>
                <a:lnTo>
                  <a:pt x="1553507" y="9072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96801" y="4214058"/>
            <a:ext cx="137898" cy="158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62207" y="4068902"/>
            <a:ext cx="1564640" cy="445134"/>
          </a:xfrm>
          <a:custGeom>
            <a:avLst/>
            <a:gdLst/>
            <a:ahLst/>
            <a:cxnLst/>
            <a:rect l="l" t="t" r="r" b="b"/>
            <a:pathLst>
              <a:path w="1564639" h="445135">
                <a:moveTo>
                  <a:pt x="1523230" y="0"/>
                </a:moveTo>
                <a:lnTo>
                  <a:pt x="40825" y="0"/>
                </a:lnTo>
                <a:lnTo>
                  <a:pt x="24877" y="3189"/>
                </a:lnTo>
                <a:lnTo>
                  <a:pt x="11907" y="11907"/>
                </a:lnTo>
                <a:lnTo>
                  <a:pt x="3189" y="24877"/>
                </a:lnTo>
                <a:lnTo>
                  <a:pt x="0" y="40825"/>
                </a:lnTo>
                <a:lnTo>
                  <a:pt x="0" y="403715"/>
                </a:lnTo>
                <a:lnTo>
                  <a:pt x="3189" y="419662"/>
                </a:lnTo>
                <a:lnTo>
                  <a:pt x="11907" y="432632"/>
                </a:lnTo>
                <a:lnTo>
                  <a:pt x="24877" y="441350"/>
                </a:lnTo>
                <a:lnTo>
                  <a:pt x="40825" y="444540"/>
                </a:lnTo>
                <a:lnTo>
                  <a:pt x="1523230" y="444540"/>
                </a:lnTo>
                <a:lnTo>
                  <a:pt x="1539177" y="441350"/>
                </a:lnTo>
                <a:lnTo>
                  <a:pt x="1552148" y="432632"/>
                </a:lnTo>
                <a:lnTo>
                  <a:pt x="1560865" y="419662"/>
                </a:lnTo>
                <a:lnTo>
                  <a:pt x="1564055" y="403715"/>
                </a:lnTo>
                <a:lnTo>
                  <a:pt x="1564055" y="40825"/>
                </a:lnTo>
                <a:lnTo>
                  <a:pt x="1560865" y="24877"/>
                </a:lnTo>
                <a:lnTo>
                  <a:pt x="1552148" y="11907"/>
                </a:lnTo>
                <a:lnTo>
                  <a:pt x="1539177" y="3189"/>
                </a:lnTo>
                <a:lnTo>
                  <a:pt x="1523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57671" y="4064366"/>
            <a:ext cx="1573530" cy="454025"/>
          </a:xfrm>
          <a:custGeom>
            <a:avLst/>
            <a:gdLst/>
            <a:ahLst/>
            <a:cxnLst/>
            <a:rect l="l" t="t" r="r" b="b"/>
            <a:pathLst>
              <a:path w="1573529" h="454025">
                <a:moveTo>
                  <a:pt x="1527766" y="0"/>
                </a:moveTo>
                <a:lnTo>
                  <a:pt x="45361" y="0"/>
                </a:lnTo>
                <a:lnTo>
                  <a:pt x="27556" y="3515"/>
                </a:lnTo>
                <a:lnTo>
                  <a:pt x="13154" y="13154"/>
                </a:lnTo>
                <a:lnTo>
                  <a:pt x="3515" y="27556"/>
                </a:lnTo>
                <a:lnTo>
                  <a:pt x="0" y="45361"/>
                </a:lnTo>
                <a:lnTo>
                  <a:pt x="0" y="408251"/>
                </a:lnTo>
                <a:lnTo>
                  <a:pt x="3515" y="426055"/>
                </a:lnTo>
                <a:lnTo>
                  <a:pt x="13154" y="440457"/>
                </a:lnTo>
                <a:lnTo>
                  <a:pt x="27556" y="450096"/>
                </a:lnTo>
                <a:lnTo>
                  <a:pt x="45361" y="453612"/>
                </a:lnTo>
                <a:lnTo>
                  <a:pt x="1527766" y="453612"/>
                </a:lnTo>
                <a:lnTo>
                  <a:pt x="1545570" y="450096"/>
                </a:lnTo>
                <a:lnTo>
                  <a:pt x="1553873" y="444540"/>
                </a:lnTo>
                <a:lnTo>
                  <a:pt x="45361" y="444540"/>
                </a:lnTo>
                <a:lnTo>
                  <a:pt x="31270" y="441676"/>
                </a:lnTo>
                <a:lnTo>
                  <a:pt x="19732" y="433880"/>
                </a:lnTo>
                <a:lnTo>
                  <a:pt x="11935" y="422341"/>
                </a:lnTo>
                <a:lnTo>
                  <a:pt x="9072" y="408251"/>
                </a:lnTo>
                <a:lnTo>
                  <a:pt x="9072" y="45361"/>
                </a:lnTo>
                <a:lnTo>
                  <a:pt x="11935" y="31270"/>
                </a:lnTo>
                <a:lnTo>
                  <a:pt x="19732" y="19732"/>
                </a:lnTo>
                <a:lnTo>
                  <a:pt x="31270" y="11935"/>
                </a:lnTo>
                <a:lnTo>
                  <a:pt x="45361" y="9072"/>
                </a:lnTo>
                <a:lnTo>
                  <a:pt x="1553148" y="9072"/>
                </a:lnTo>
                <a:lnTo>
                  <a:pt x="1545188" y="3643"/>
                </a:lnTo>
                <a:lnTo>
                  <a:pt x="1527766" y="0"/>
                </a:lnTo>
                <a:close/>
              </a:path>
              <a:path w="1573529" h="454025">
                <a:moveTo>
                  <a:pt x="1553148" y="9072"/>
                </a:moveTo>
                <a:lnTo>
                  <a:pt x="1527766" y="9072"/>
                </a:lnTo>
                <a:lnTo>
                  <a:pt x="1541856" y="11935"/>
                </a:lnTo>
                <a:lnTo>
                  <a:pt x="1553395" y="19732"/>
                </a:lnTo>
                <a:lnTo>
                  <a:pt x="1561192" y="31270"/>
                </a:lnTo>
                <a:lnTo>
                  <a:pt x="1564055" y="45361"/>
                </a:lnTo>
                <a:lnTo>
                  <a:pt x="1564055" y="408251"/>
                </a:lnTo>
                <a:lnTo>
                  <a:pt x="1561192" y="422341"/>
                </a:lnTo>
                <a:lnTo>
                  <a:pt x="1553395" y="433880"/>
                </a:lnTo>
                <a:lnTo>
                  <a:pt x="1541856" y="441676"/>
                </a:lnTo>
                <a:lnTo>
                  <a:pt x="1527766" y="444540"/>
                </a:lnTo>
                <a:lnTo>
                  <a:pt x="1553873" y="444540"/>
                </a:lnTo>
                <a:lnTo>
                  <a:pt x="1559972" y="440457"/>
                </a:lnTo>
                <a:lnTo>
                  <a:pt x="1569612" y="426055"/>
                </a:lnTo>
                <a:lnTo>
                  <a:pt x="1573127" y="408251"/>
                </a:lnTo>
                <a:lnTo>
                  <a:pt x="1573127" y="45361"/>
                </a:lnTo>
                <a:lnTo>
                  <a:pt x="1569484" y="27939"/>
                </a:lnTo>
                <a:lnTo>
                  <a:pt x="1559632" y="13494"/>
                </a:lnTo>
                <a:lnTo>
                  <a:pt x="1553148" y="9072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711822" y="3346760"/>
            <a:ext cx="2612390" cy="10433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333333"/>
                </a:solidFill>
                <a:latin typeface="Segoe UI"/>
                <a:cs typeface="Segoe UI"/>
              </a:rPr>
              <a:t>Search Medical</a:t>
            </a:r>
            <a:r>
              <a:rPr sz="1550" b="1" spc="-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550" b="1" spc="0" dirty="0">
                <a:solidFill>
                  <a:srgbClr val="333333"/>
                </a:solidFill>
                <a:latin typeface="Segoe UI"/>
                <a:cs typeface="Segoe UI"/>
              </a:rPr>
              <a:t>Claims</a:t>
            </a:r>
            <a:endParaRPr sz="1550">
              <a:latin typeface="Segoe UI"/>
              <a:cs typeface="Segoe UI"/>
            </a:endParaRPr>
          </a:p>
          <a:p>
            <a:pPr marL="10160">
              <a:lnSpc>
                <a:spcPct val="100000"/>
              </a:lnSpc>
              <a:spcBef>
                <a:spcPts val="1580"/>
              </a:spcBef>
              <a:tabLst>
                <a:tab pos="1754505" algn="l"/>
              </a:tabLst>
            </a:pP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From	</a:t>
            </a:r>
            <a:r>
              <a:rPr sz="1150" b="1" spc="-65" dirty="0">
                <a:solidFill>
                  <a:srgbClr val="5F5F5F"/>
                </a:solidFill>
                <a:latin typeface="Segoe UI Semibold"/>
                <a:cs typeface="Segoe UI Semibold"/>
              </a:rPr>
              <a:t>To</a:t>
            </a:r>
            <a:endParaRPr sz="115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  <a:tabLst>
                <a:tab pos="1859914" algn="l"/>
              </a:tabLst>
            </a:pPr>
            <a:r>
              <a:rPr sz="1725" spc="-15" baseline="2415" dirty="0">
                <a:solidFill>
                  <a:srgbClr val="333333"/>
                </a:solidFill>
                <a:latin typeface="Segoe UI"/>
                <a:cs typeface="Segoe UI"/>
              </a:rPr>
              <a:t>01/01/2017	</a:t>
            </a:r>
            <a:r>
              <a:rPr sz="1150" spc="-10" dirty="0">
                <a:solidFill>
                  <a:srgbClr val="333333"/>
                </a:solidFill>
                <a:latin typeface="Segoe UI"/>
                <a:cs typeface="Segoe UI"/>
              </a:rPr>
              <a:t>06/29/2017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740487" y="4218594"/>
            <a:ext cx="138805" cy="1587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48228" y="4073438"/>
            <a:ext cx="1385570" cy="435609"/>
          </a:xfrm>
          <a:custGeom>
            <a:avLst/>
            <a:gdLst/>
            <a:ahLst/>
            <a:cxnLst/>
            <a:rect l="l" t="t" r="r" b="b"/>
            <a:pathLst>
              <a:path w="1385570" h="435610">
                <a:moveTo>
                  <a:pt x="1349043" y="0"/>
                </a:moveTo>
                <a:lnTo>
                  <a:pt x="36288" y="0"/>
                </a:lnTo>
                <a:lnTo>
                  <a:pt x="22198" y="2863"/>
                </a:lnTo>
                <a:lnTo>
                  <a:pt x="10659" y="10659"/>
                </a:lnTo>
                <a:lnTo>
                  <a:pt x="2863" y="22198"/>
                </a:lnTo>
                <a:lnTo>
                  <a:pt x="0" y="36288"/>
                </a:lnTo>
                <a:lnTo>
                  <a:pt x="0" y="399178"/>
                </a:lnTo>
                <a:lnTo>
                  <a:pt x="2863" y="413269"/>
                </a:lnTo>
                <a:lnTo>
                  <a:pt x="10659" y="424807"/>
                </a:lnTo>
                <a:lnTo>
                  <a:pt x="22198" y="432604"/>
                </a:lnTo>
                <a:lnTo>
                  <a:pt x="36288" y="435467"/>
                </a:lnTo>
                <a:lnTo>
                  <a:pt x="1349043" y="435467"/>
                </a:lnTo>
                <a:lnTo>
                  <a:pt x="1363133" y="432604"/>
                </a:lnTo>
                <a:lnTo>
                  <a:pt x="1374672" y="424807"/>
                </a:lnTo>
                <a:lnTo>
                  <a:pt x="1382468" y="413269"/>
                </a:lnTo>
                <a:lnTo>
                  <a:pt x="1385332" y="399178"/>
                </a:lnTo>
                <a:lnTo>
                  <a:pt x="1385332" y="36288"/>
                </a:lnTo>
                <a:lnTo>
                  <a:pt x="1382468" y="22198"/>
                </a:lnTo>
                <a:lnTo>
                  <a:pt x="1374672" y="10659"/>
                </a:lnTo>
                <a:lnTo>
                  <a:pt x="1363133" y="2863"/>
                </a:lnTo>
                <a:lnTo>
                  <a:pt x="1349043" y="0"/>
                </a:lnTo>
                <a:close/>
              </a:path>
            </a:pathLst>
          </a:custGeom>
          <a:solidFill>
            <a:srgbClr val="167A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7495957" y="4178112"/>
            <a:ext cx="46545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rgbClr val="FFFFFF"/>
                </a:solidFill>
                <a:latin typeface="Segoe UI"/>
                <a:cs typeface="Segoe UI"/>
              </a:rPr>
              <a:t>Search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48197" y="3787481"/>
            <a:ext cx="57086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Member</a:t>
            </a:r>
            <a:endParaRPr sz="1150">
              <a:latin typeface="Segoe UI Semibold"/>
              <a:cs typeface="Segoe UI Semibold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327461" y="4079789"/>
            <a:ext cx="2403475" cy="433705"/>
          </a:xfrm>
          <a:custGeom>
            <a:avLst/>
            <a:gdLst/>
            <a:ahLst/>
            <a:cxnLst/>
            <a:rect l="l" t="t" r="r" b="b"/>
            <a:pathLst>
              <a:path w="2403475" h="433704">
                <a:moveTo>
                  <a:pt x="2362413" y="0"/>
                </a:moveTo>
                <a:lnTo>
                  <a:pt x="40825" y="0"/>
                </a:lnTo>
                <a:lnTo>
                  <a:pt x="24877" y="3189"/>
                </a:lnTo>
                <a:lnTo>
                  <a:pt x="11907" y="11907"/>
                </a:lnTo>
                <a:lnTo>
                  <a:pt x="3189" y="24877"/>
                </a:lnTo>
                <a:lnTo>
                  <a:pt x="0" y="40825"/>
                </a:lnTo>
                <a:lnTo>
                  <a:pt x="0" y="392828"/>
                </a:lnTo>
                <a:lnTo>
                  <a:pt x="3189" y="408775"/>
                </a:lnTo>
                <a:lnTo>
                  <a:pt x="11907" y="421746"/>
                </a:lnTo>
                <a:lnTo>
                  <a:pt x="24877" y="430463"/>
                </a:lnTo>
                <a:lnTo>
                  <a:pt x="40825" y="433653"/>
                </a:lnTo>
                <a:lnTo>
                  <a:pt x="2362413" y="433653"/>
                </a:lnTo>
                <a:lnTo>
                  <a:pt x="2378360" y="430463"/>
                </a:lnTo>
                <a:lnTo>
                  <a:pt x="2391331" y="421746"/>
                </a:lnTo>
                <a:lnTo>
                  <a:pt x="2400048" y="408775"/>
                </a:lnTo>
                <a:lnTo>
                  <a:pt x="2403238" y="392828"/>
                </a:lnTo>
                <a:lnTo>
                  <a:pt x="2403238" y="40825"/>
                </a:lnTo>
                <a:lnTo>
                  <a:pt x="2400048" y="24877"/>
                </a:lnTo>
                <a:lnTo>
                  <a:pt x="2391331" y="11907"/>
                </a:lnTo>
                <a:lnTo>
                  <a:pt x="2378360" y="3189"/>
                </a:lnTo>
                <a:lnTo>
                  <a:pt x="2362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22925" y="4075253"/>
            <a:ext cx="2412365" cy="443230"/>
          </a:xfrm>
          <a:custGeom>
            <a:avLst/>
            <a:gdLst/>
            <a:ahLst/>
            <a:cxnLst/>
            <a:rect l="l" t="t" r="r" b="b"/>
            <a:pathLst>
              <a:path w="2412365" h="443229">
                <a:moveTo>
                  <a:pt x="2366949" y="0"/>
                </a:moveTo>
                <a:lnTo>
                  <a:pt x="45361" y="0"/>
                </a:lnTo>
                <a:lnTo>
                  <a:pt x="27556" y="3515"/>
                </a:lnTo>
                <a:lnTo>
                  <a:pt x="13154" y="13154"/>
                </a:lnTo>
                <a:lnTo>
                  <a:pt x="3515" y="27556"/>
                </a:lnTo>
                <a:lnTo>
                  <a:pt x="0" y="45361"/>
                </a:lnTo>
                <a:lnTo>
                  <a:pt x="0" y="397364"/>
                </a:lnTo>
                <a:lnTo>
                  <a:pt x="3515" y="415168"/>
                </a:lnTo>
                <a:lnTo>
                  <a:pt x="13154" y="429570"/>
                </a:lnTo>
                <a:lnTo>
                  <a:pt x="27556" y="439210"/>
                </a:lnTo>
                <a:lnTo>
                  <a:pt x="45361" y="442725"/>
                </a:lnTo>
                <a:lnTo>
                  <a:pt x="2366949" y="442725"/>
                </a:lnTo>
                <a:lnTo>
                  <a:pt x="2384753" y="439210"/>
                </a:lnTo>
                <a:lnTo>
                  <a:pt x="2393056" y="433653"/>
                </a:lnTo>
                <a:lnTo>
                  <a:pt x="45361" y="433653"/>
                </a:lnTo>
                <a:lnTo>
                  <a:pt x="31270" y="430789"/>
                </a:lnTo>
                <a:lnTo>
                  <a:pt x="19732" y="422993"/>
                </a:lnTo>
                <a:lnTo>
                  <a:pt x="11935" y="411454"/>
                </a:lnTo>
                <a:lnTo>
                  <a:pt x="9072" y="397364"/>
                </a:lnTo>
                <a:lnTo>
                  <a:pt x="9072" y="45361"/>
                </a:lnTo>
                <a:lnTo>
                  <a:pt x="11935" y="31270"/>
                </a:lnTo>
                <a:lnTo>
                  <a:pt x="19732" y="19732"/>
                </a:lnTo>
                <a:lnTo>
                  <a:pt x="31270" y="11935"/>
                </a:lnTo>
                <a:lnTo>
                  <a:pt x="45361" y="9072"/>
                </a:lnTo>
                <a:lnTo>
                  <a:pt x="2392690" y="9072"/>
                </a:lnTo>
                <a:lnTo>
                  <a:pt x="2384753" y="3643"/>
                </a:lnTo>
                <a:lnTo>
                  <a:pt x="2366949" y="0"/>
                </a:lnTo>
                <a:close/>
              </a:path>
              <a:path w="2412365" h="443229">
                <a:moveTo>
                  <a:pt x="2392690" y="9072"/>
                </a:moveTo>
                <a:lnTo>
                  <a:pt x="2366949" y="9072"/>
                </a:lnTo>
                <a:lnTo>
                  <a:pt x="2381039" y="11935"/>
                </a:lnTo>
                <a:lnTo>
                  <a:pt x="2392578" y="19732"/>
                </a:lnTo>
                <a:lnTo>
                  <a:pt x="2400374" y="31270"/>
                </a:lnTo>
                <a:lnTo>
                  <a:pt x="2403238" y="45361"/>
                </a:lnTo>
                <a:lnTo>
                  <a:pt x="2403238" y="397364"/>
                </a:lnTo>
                <a:lnTo>
                  <a:pt x="2400374" y="411454"/>
                </a:lnTo>
                <a:lnTo>
                  <a:pt x="2392578" y="422993"/>
                </a:lnTo>
                <a:lnTo>
                  <a:pt x="2381039" y="430789"/>
                </a:lnTo>
                <a:lnTo>
                  <a:pt x="2366949" y="433653"/>
                </a:lnTo>
                <a:lnTo>
                  <a:pt x="2393056" y="433653"/>
                </a:lnTo>
                <a:lnTo>
                  <a:pt x="2399155" y="429570"/>
                </a:lnTo>
                <a:lnTo>
                  <a:pt x="2408795" y="415168"/>
                </a:lnTo>
                <a:lnTo>
                  <a:pt x="2412310" y="397364"/>
                </a:lnTo>
                <a:lnTo>
                  <a:pt x="2412310" y="45361"/>
                </a:lnTo>
                <a:lnTo>
                  <a:pt x="2408795" y="27939"/>
                </a:lnTo>
                <a:lnTo>
                  <a:pt x="2399155" y="13494"/>
                </a:lnTo>
                <a:lnTo>
                  <a:pt x="2392690" y="9072"/>
                </a:lnTo>
                <a:close/>
              </a:path>
            </a:pathLst>
          </a:custGeom>
          <a:solidFill>
            <a:srgbClr val="CD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4437679" y="4176250"/>
            <a:ext cx="92265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spc="5" dirty="0">
                <a:solidFill>
                  <a:srgbClr val="333333"/>
                </a:solidFill>
                <a:latin typeface="Segoe UI"/>
                <a:cs typeface="Segoe UI"/>
              </a:rPr>
              <a:t>All</a:t>
            </a:r>
            <a:r>
              <a:rPr sz="1250" spc="-6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250" spc="15" dirty="0">
                <a:solidFill>
                  <a:srgbClr val="333333"/>
                </a:solidFill>
                <a:latin typeface="Segoe UI"/>
                <a:cs typeface="Segoe UI"/>
              </a:rPr>
              <a:t>Members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439480" y="4257605"/>
            <a:ext cx="145415" cy="71120"/>
          </a:xfrm>
          <a:custGeom>
            <a:avLst/>
            <a:gdLst/>
            <a:ahLst/>
            <a:cxnLst/>
            <a:rect l="l" t="t" r="r" b="b"/>
            <a:pathLst>
              <a:path w="145415" h="71120">
                <a:moveTo>
                  <a:pt x="0" y="0"/>
                </a:moveTo>
                <a:lnTo>
                  <a:pt x="72577" y="70763"/>
                </a:lnTo>
                <a:lnTo>
                  <a:pt x="145155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83569" y="5104250"/>
            <a:ext cx="1268730" cy="654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10" dirty="0">
                <a:latin typeface="Segoe UI Semibold"/>
                <a:cs typeface="Segoe UI Semibold"/>
              </a:rPr>
              <a:t>8 </a:t>
            </a:r>
            <a:r>
              <a:rPr sz="1400" b="1" spc="5" dirty="0">
                <a:latin typeface="Segoe UI Semibold"/>
                <a:cs typeface="Segoe UI Semibold"/>
              </a:rPr>
              <a:t>Claim</a:t>
            </a:r>
            <a:r>
              <a:rPr sz="1400" b="1" spc="-70" dirty="0">
                <a:latin typeface="Segoe UI Semibold"/>
                <a:cs typeface="Segoe UI Semibold"/>
              </a:rPr>
              <a:t> </a:t>
            </a:r>
            <a:r>
              <a:rPr sz="1400" b="1" dirty="0">
                <a:latin typeface="Segoe UI Semibold"/>
                <a:cs typeface="Segoe UI Semibold"/>
              </a:rPr>
              <a:t>Results</a:t>
            </a:r>
            <a:endParaRPr sz="140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2017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94098" y="5723136"/>
            <a:ext cx="10115918" cy="10821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2643" y="5809867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2643" y="5809870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BD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909616" y="6168220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4">
                <a:moveTo>
                  <a:pt x="0" y="265816"/>
                </a:moveTo>
                <a:lnTo>
                  <a:pt x="131547" y="134269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46801" y="5977428"/>
            <a:ext cx="31051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35560">
              <a:lnSpc>
                <a:spcPct val="101400"/>
              </a:lnSpc>
              <a:spcBef>
                <a:spcPts val="95"/>
              </a:spcBef>
            </a:pP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Jun  22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73614" y="5879686"/>
            <a:ext cx="1297940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Subscriber</a:t>
            </a:r>
            <a:r>
              <a:rPr sz="125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10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830478" y="5889261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-80" dirty="0">
                <a:solidFill>
                  <a:srgbClr val="7E7E7E"/>
                </a:solidFill>
                <a:latin typeface="Arial"/>
                <a:cs typeface="Arial"/>
              </a:rPr>
              <a:t>$122.57</a:t>
            </a:r>
            <a:r>
              <a:rPr sz="1550" b="1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250" b="1" spc="-20" dirty="0">
                <a:solidFill>
                  <a:srgbClr val="7E7E7E"/>
                </a:solidFill>
                <a:latin typeface="Arial"/>
                <a:cs typeface="Arial"/>
              </a:rPr>
              <a:t>estimate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149271" y="6000242"/>
            <a:ext cx="82486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EC8000"/>
                </a:solidFill>
                <a:latin typeface="Arial"/>
                <a:cs typeface="Arial"/>
              </a:rPr>
              <a:t>In</a:t>
            </a:r>
            <a:r>
              <a:rPr sz="1400" b="1" spc="-50" dirty="0">
                <a:solidFill>
                  <a:srgbClr val="EC8000"/>
                </a:solidFill>
                <a:latin typeface="Arial"/>
                <a:cs typeface="Arial"/>
              </a:rPr>
              <a:t> </a:t>
            </a:r>
            <a:r>
              <a:rPr sz="1400" b="1" spc="-105" dirty="0">
                <a:solidFill>
                  <a:srgbClr val="EC8000"/>
                </a:solidFill>
                <a:latin typeface="Arial"/>
                <a:cs typeface="Arial"/>
              </a:rPr>
              <a:t>Process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403469" y="5991315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82634" y="6762453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82636" y="6762456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909616" y="7115363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4269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700071" y="6930014"/>
            <a:ext cx="39052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 marR="5080" indent="-81915">
              <a:lnSpc>
                <a:spcPct val="101400"/>
              </a:lnSpc>
              <a:spcBef>
                <a:spcPts val="95"/>
              </a:spcBef>
            </a:pPr>
            <a:r>
              <a:rPr sz="1550" spc="5" dirty="0">
                <a:solidFill>
                  <a:srgbClr val="1F1F1F"/>
                </a:solidFill>
                <a:latin typeface="Segoe UI"/>
                <a:cs typeface="Segoe UI"/>
              </a:rPr>
              <a:t>May  </a:t>
            </a: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31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573614" y="6832272"/>
            <a:ext cx="1346835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10" dirty="0">
                <a:solidFill>
                  <a:srgbClr val="444444"/>
                </a:solidFill>
                <a:latin typeface="Segoe UI"/>
                <a:cs typeface="Segoe UI"/>
              </a:rPr>
              <a:t>Dependent</a:t>
            </a:r>
            <a:r>
              <a:rPr sz="1250" spc="-6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5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830478" y="6841849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$68.72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149271" y="6943756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403469" y="6943901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2634" y="7715039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2636" y="7715043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09616" y="8062506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4269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700071" y="7882600"/>
            <a:ext cx="39052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 marR="5080" indent="-81915">
              <a:lnSpc>
                <a:spcPct val="101400"/>
              </a:lnSpc>
              <a:spcBef>
                <a:spcPts val="95"/>
              </a:spcBef>
            </a:pPr>
            <a:r>
              <a:rPr sz="1550" spc="5" dirty="0">
                <a:solidFill>
                  <a:srgbClr val="1F1F1F"/>
                </a:solidFill>
                <a:latin typeface="Segoe UI"/>
                <a:cs typeface="Segoe UI"/>
              </a:rPr>
              <a:t>May  </a:t>
            </a: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17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573614" y="7784858"/>
            <a:ext cx="1346835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10" dirty="0">
                <a:solidFill>
                  <a:srgbClr val="444444"/>
                </a:solidFill>
                <a:latin typeface="Segoe UI"/>
                <a:cs typeface="Segoe UI"/>
              </a:rPr>
              <a:t>Dependent</a:t>
            </a:r>
            <a:r>
              <a:rPr sz="1250" spc="-6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5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830478" y="7794434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$115.22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149262" y="7896342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403469" y="7896487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82634" y="8667625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2636" y="8667629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09616" y="9008741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5176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730916" y="8835186"/>
            <a:ext cx="32829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5080" indent="-51435">
              <a:lnSpc>
                <a:spcPct val="101400"/>
              </a:lnSpc>
              <a:spcBef>
                <a:spcPts val="95"/>
              </a:spcBef>
            </a:pPr>
            <a:r>
              <a:rPr sz="1550" dirty="0">
                <a:solidFill>
                  <a:srgbClr val="1F1F1F"/>
                </a:solidFill>
                <a:latin typeface="Segoe UI"/>
                <a:cs typeface="Segoe UI"/>
              </a:rPr>
              <a:t>Apr  </a:t>
            </a: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26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73614" y="8737444"/>
            <a:ext cx="1297940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Subscriber</a:t>
            </a:r>
            <a:r>
              <a:rPr sz="125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10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830478" y="8747020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$100.07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149262" y="8848928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403469" y="8849073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2634" y="9620211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2636" y="9620214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09616" y="9955884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5176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730916" y="9787772"/>
            <a:ext cx="32829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" marR="5080" indent="-108585">
              <a:lnSpc>
                <a:spcPct val="101400"/>
              </a:lnSpc>
              <a:spcBef>
                <a:spcPts val="95"/>
              </a:spcBef>
            </a:pPr>
            <a:r>
              <a:rPr sz="1550" dirty="0">
                <a:solidFill>
                  <a:srgbClr val="1F1F1F"/>
                </a:solidFill>
                <a:latin typeface="Segoe UI"/>
                <a:cs typeface="Segoe UI"/>
              </a:rPr>
              <a:t>Apr  </a:t>
            </a:r>
            <a:r>
              <a:rPr sz="1550" spc="5" dirty="0">
                <a:solidFill>
                  <a:srgbClr val="1F1F1F"/>
                </a:solidFill>
                <a:latin typeface="Segoe UI"/>
                <a:cs typeface="Segoe UI"/>
              </a:rPr>
              <a:t>4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3573614" y="9690030"/>
            <a:ext cx="1346835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10" dirty="0">
                <a:solidFill>
                  <a:srgbClr val="444444"/>
                </a:solidFill>
                <a:latin typeface="Segoe UI"/>
                <a:cs typeface="Segoe UI"/>
              </a:rPr>
              <a:t>Dependent</a:t>
            </a:r>
            <a:r>
              <a:rPr sz="1250" spc="-6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5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830478" y="9699606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$50.00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2149262" y="9801514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403469" y="980165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82634" y="10572797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2636" y="10572800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909616" y="10903026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5176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709622" y="10740358"/>
            <a:ext cx="363220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 marR="5080" indent="-73025">
              <a:lnSpc>
                <a:spcPct val="101400"/>
              </a:lnSpc>
              <a:spcBef>
                <a:spcPts val="95"/>
              </a:spcBef>
            </a:pP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Mar  22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573614" y="10642607"/>
            <a:ext cx="1297940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Subscriber</a:t>
            </a:r>
            <a:r>
              <a:rPr sz="125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10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830478" y="10652192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$0.00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149262" y="10754100"/>
            <a:ext cx="5981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solidFill>
                  <a:srgbClr val="D51340"/>
                </a:solidFill>
                <a:latin typeface="Segoe UI Semibold"/>
                <a:cs typeface="Segoe UI Semibold"/>
              </a:rPr>
              <a:t>Denied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403469" y="10754245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2634" y="11525382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2636" y="11525386"/>
            <a:ext cx="9941560" cy="907415"/>
          </a:xfrm>
          <a:custGeom>
            <a:avLst/>
            <a:gdLst/>
            <a:ahLst/>
            <a:cxnLst/>
            <a:rect l="l" t="t" r="r" b="b"/>
            <a:pathLst>
              <a:path w="9941560" h="907415">
                <a:moveTo>
                  <a:pt x="0" y="0"/>
                </a:moveTo>
                <a:lnTo>
                  <a:pt x="9941368" y="0"/>
                </a:lnTo>
                <a:lnTo>
                  <a:pt x="9941368" y="907224"/>
                </a:lnTo>
                <a:lnTo>
                  <a:pt x="0" y="90722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09616" y="11850169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5176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709622" y="11692944"/>
            <a:ext cx="363220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390" marR="5080" indent="-73025">
              <a:lnSpc>
                <a:spcPct val="101400"/>
              </a:lnSpc>
              <a:spcBef>
                <a:spcPts val="95"/>
              </a:spcBef>
            </a:pPr>
            <a:r>
              <a:rPr sz="1550" spc="0" dirty="0">
                <a:solidFill>
                  <a:srgbClr val="1F1F1F"/>
                </a:solidFill>
                <a:latin typeface="Segoe UI"/>
                <a:cs typeface="Segoe UI"/>
              </a:rPr>
              <a:t>Mar  12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573614" y="11595193"/>
            <a:ext cx="1297940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Subscriber</a:t>
            </a:r>
            <a:r>
              <a:rPr sz="1250" spc="-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0" dirty="0">
                <a:latin typeface="Segoe UI Semibold"/>
                <a:cs typeface="Segoe UI Semibold"/>
              </a:rPr>
              <a:t>Doctor</a:t>
            </a:r>
            <a:r>
              <a:rPr sz="1400" b="1" spc="-10" dirty="0">
                <a:latin typeface="Segoe UI Semibold"/>
                <a:cs typeface="Segoe UI Semibold"/>
              </a:rPr>
              <a:t> </a:t>
            </a:r>
            <a:r>
              <a:rPr sz="1400" b="1" spc="5" dirty="0">
                <a:latin typeface="Segoe UI Semibold"/>
                <a:cs typeface="Segoe UI Semibold"/>
              </a:rPr>
              <a:t>Name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6830478" y="11604778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$88.55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2149262" y="11706686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403469" y="11706831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334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2634" y="12477968"/>
            <a:ext cx="9941560" cy="1090930"/>
          </a:xfrm>
          <a:custGeom>
            <a:avLst/>
            <a:gdLst/>
            <a:ahLst/>
            <a:cxnLst/>
            <a:rect l="l" t="t" r="r" b="b"/>
            <a:pathLst>
              <a:path w="9941560" h="1090930">
                <a:moveTo>
                  <a:pt x="0" y="0"/>
                </a:moveTo>
                <a:lnTo>
                  <a:pt x="9941368" y="0"/>
                </a:lnTo>
                <a:lnTo>
                  <a:pt x="9941368" y="1090484"/>
                </a:lnTo>
                <a:lnTo>
                  <a:pt x="0" y="10904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82636" y="12477972"/>
            <a:ext cx="9941560" cy="1090930"/>
          </a:xfrm>
          <a:custGeom>
            <a:avLst/>
            <a:gdLst/>
            <a:ahLst/>
            <a:cxnLst/>
            <a:rect l="l" t="t" r="r" b="b"/>
            <a:pathLst>
              <a:path w="9941560" h="1090930">
                <a:moveTo>
                  <a:pt x="0" y="0"/>
                </a:moveTo>
                <a:lnTo>
                  <a:pt x="9941368" y="0"/>
                </a:lnTo>
                <a:lnTo>
                  <a:pt x="9941368" y="1090484"/>
                </a:lnTo>
                <a:lnTo>
                  <a:pt x="0" y="1090484"/>
                </a:lnTo>
                <a:lnTo>
                  <a:pt x="0" y="0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09616" y="12797311"/>
            <a:ext cx="132080" cy="266065"/>
          </a:xfrm>
          <a:custGeom>
            <a:avLst/>
            <a:gdLst/>
            <a:ahLst/>
            <a:cxnLst/>
            <a:rect l="l" t="t" r="r" b="b"/>
            <a:pathLst>
              <a:path w="132079" h="266065">
                <a:moveTo>
                  <a:pt x="0" y="265816"/>
                </a:moveTo>
                <a:lnTo>
                  <a:pt x="131547" y="134269"/>
                </a:lnTo>
                <a:lnTo>
                  <a:pt x="0" y="0"/>
                </a:lnTo>
              </a:path>
            </a:pathLst>
          </a:custGeom>
          <a:ln w="18144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727310" y="12645529"/>
            <a:ext cx="332105" cy="50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125" marR="5080" indent="-111760">
              <a:lnSpc>
                <a:spcPct val="101400"/>
              </a:lnSpc>
              <a:spcBef>
                <a:spcPts val="95"/>
              </a:spcBef>
            </a:pPr>
            <a:r>
              <a:rPr sz="1550" dirty="0">
                <a:solidFill>
                  <a:srgbClr val="1F1F1F"/>
                </a:solidFill>
                <a:latin typeface="Segoe UI"/>
                <a:cs typeface="Segoe UI"/>
              </a:rPr>
              <a:t>Feb  </a:t>
            </a:r>
            <a:r>
              <a:rPr sz="1550" spc="5" dirty="0">
                <a:solidFill>
                  <a:srgbClr val="1F1F1F"/>
                </a:solidFill>
                <a:latin typeface="Segoe UI"/>
                <a:cs typeface="Segoe UI"/>
              </a:rPr>
              <a:t>2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573603" y="12547778"/>
            <a:ext cx="2198370" cy="6070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250" spc="10" dirty="0">
                <a:solidFill>
                  <a:srgbClr val="444444"/>
                </a:solidFill>
                <a:latin typeface="Segoe UI"/>
                <a:cs typeface="Segoe UI"/>
              </a:rPr>
              <a:t>Dependent</a:t>
            </a:r>
            <a:r>
              <a:rPr sz="1250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Visited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b="1" spc="5" dirty="0">
                <a:latin typeface="Segoe UI Semibold"/>
                <a:cs typeface="Segoe UI Semibold"/>
              </a:rPr>
              <a:t>Location or </a:t>
            </a:r>
            <a:r>
              <a:rPr sz="1400" b="1" spc="10" dirty="0">
                <a:latin typeface="Segoe UI Semibold"/>
                <a:cs typeface="Segoe UI Semibold"/>
              </a:rPr>
              <a:t>Service</a:t>
            </a:r>
            <a:r>
              <a:rPr sz="1400" b="1" spc="-50" dirty="0">
                <a:latin typeface="Segoe UI Semibold"/>
                <a:cs typeface="Segoe UI Semibold"/>
              </a:rPr>
              <a:t> </a:t>
            </a:r>
            <a:r>
              <a:rPr sz="1400" b="1" spc="0" dirty="0">
                <a:latin typeface="Segoe UI Semibold"/>
                <a:cs typeface="Segoe UI Semibold"/>
              </a:rPr>
              <a:t>Facility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6830478" y="12557363"/>
            <a:ext cx="1368425" cy="6159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Your</a:t>
            </a:r>
            <a:r>
              <a:rPr sz="1250" spc="-2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Responsibility</a:t>
            </a:r>
            <a:endParaRPr sz="12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550" b="1" spc="0" dirty="0">
                <a:latin typeface="Segoe UI Semibold"/>
                <a:cs typeface="Segoe UI Semibold"/>
              </a:rPr>
              <a:t>$108.07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2149262" y="12659272"/>
            <a:ext cx="3651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30" dirty="0">
                <a:solidFill>
                  <a:srgbClr val="008542"/>
                </a:solidFill>
                <a:latin typeface="Segoe UI Semibold"/>
                <a:cs typeface="Segoe UI Semibold"/>
              </a:rPr>
              <a:t>P</a:t>
            </a:r>
            <a:r>
              <a:rPr sz="1400" b="1" spc="5" dirty="0">
                <a:solidFill>
                  <a:srgbClr val="008542"/>
                </a:solidFill>
                <a:latin typeface="Segoe UI Semibold"/>
                <a:cs typeface="Segoe UI Semibold"/>
              </a:rPr>
              <a:t>aid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403469" y="12659417"/>
            <a:ext cx="0" cy="676275"/>
          </a:xfrm>
          <a:custGeom>
            <a:avLst/>
            <a:gdLst/>
            <a:ahLst/>
            <a:cxnLst/>
            <a:rect l="l" t="t" r="r" b="b"/>
            <a:pathLst>
              <a:path h="676275">
                <a:moveTo>
                  <a:pt x="0" y="0"/>
                </a:moveTo>
                <a:lnTo>
                  <a:pt x="0" y="675882"/>
                </a:lnTo>
              </a:path>
            </a:pathLst>
          </a:custGeom>
          <a:ln w="9072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316193" y="6311260"/>
            <a:ext cx="145155" cy="145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818985" y="6018532"/>
            <a:ext cx="217733" cy="21773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818985" y="6960230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818985" y="7912816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818985" y="8865401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818985" y="9817987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818985" y="11723159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18985" y="12675745"/>
            <a:ext cx="217733" cy="21773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1955117" y="5129350"/>
            <a:ext cx="184340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01/01/2017 -</a:t>
            </a:r>
            <a:r>
              <a:rPr sz="1250" spc="-15" dirty="0">
                <a:solidFill>
                  <a:srgbClr val="444444"/>
                </a:solidFill>
                <a:latin typeface="Segoe UI"/>
                <a:cs typeface="Segoe UI"/>
              </a:rPr>
              <a:t> </a:t>
            </a:r>
            <a:r>
              <a:rPr sz="1250" spc="5" dirty="0">
                <a:solidFill>
                  <a:srgbClr val="444444"/>
                </a:solidFill>
                <a:latin typeface="Segoe UI"/>
                <a:cs typeface="Segoe UI"/>
              </a:rPr>
              <a:t>06/29/2017</a:t>
            </a:r>
            <a:endParaRPr sz="1250">
              <a:latin typeface="Segoe UI"/>
              <a:cs typeface="Segoe U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820800" y="10772389"/>
            <a:ext cx="217733" cy="2177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" y="1980480"/>
            <a:ext cx="10886440" cy="6350"/>
          </a:xfrm>
          <a:custGeom>
            <a:avLst/>
            <a:gdLst/>
            <a:ahLst/>
            <a:cxnLst/>
            <a:rect l="l" t="t" r="r" b="b"/>
            <a:pathLst>
              <a:path w="10886440" h="6350">
                <a:moveTo>
                  <a:pt x="0" y="6341"/>
                </a:moveTo>
                <a:lnTo>
                  <a:pt x="10886252" y="6341"/>
                </a:lnTo>
                <a:lnTo>
                  <a:pt x="10886252" y="0"/>
                </a:lnTo>
                <a:lnTo>
                  <a:pt x="0" y="0"/>
                </a:lnTo>
                <a:lnTo>
                  <a:pt x="0" y="6341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4" y="2531156"/>
            <a:ext cx="10886440" cy="11576685"/>
          </a:xfrm>
          <a:custGeom>
            <a:avLst/>
            <a:gdLst/>
            <a:ahLst/>
            <a:cxnLst/>
            <a:rect l="l" t="t" r="r" b="b"/>
            <a:pathLst>
              <a:path w="10886440" h="11576685">
                <a:moveTo>
                  <a:pt x="0" y="11576187"/>
                </a:moveTo>
                <a:lnTo>
                  <a:pt x="10886252" y="11576187"/>
                </a:lnTo>
                <a:lnTo>
                  <a:pt x="10886252" y="0"/>
                </a:lnTo>
                <a:lnTo>
                  <a:pt x="0" y="0"/>
                </a:lnTo>
                <a:lnTo>
                  <a:pt x="0" y="11576187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0990" y="784452"/>
            <a:ext cx="73088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400" spc="-7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400" spc="1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30332" y="784452"/>
            <a:ext cx="55880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7761" y="807430"/>
            <a:ext cx="201403" cy="214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51963" y="804934"/>
            <a:ext cx="126968" cy="20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4960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887075" cy="381635"/>
          </a:xfrm>
          <a:custGeom>
            <a:avLst/>
            <a:gdLst/>
            <a:ahLst/>
            <a:cxnLst/>
            <a:rect l="l" t="t" r="r" b="b"/>
            <a:pathLst>
              <a:path w="10887075" h="381635">
                <a:moveTo>
                  <a:pt x="0" y="0"/>
                </a:moveTo>
                <a:lnTo>
                  <a:pt x="10886696" y="0"/>
                </a:lnTo>
                <a:lnTo>
                  <a:pt x="10886696" y="381033"/>
                </a:lnTo>
                <a:lnTo>
                  <a:pt x="0" y="381033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54749" y="106675"/>
            <a:ext cx="31927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latin typeface="Segoe UI Semibold"/>
                <a:cs typeface="Segoe UI Semibold"/>
              </a:rPr>
              <a:t>Welcome User's </a:t>
            </a:r>
            <a:r>
              <a:rPr sz="1000" b="1" spc="-5" dirty="0">
                <a:latin typeface="Segoe UI Semibold"/>
                <a:cs typeface="Segoe UI Semibold"/>
              </a:rPr>
              <a:t>Name </a:t>
            </a:r>
            <a:r>
              <a:rPr sz="1000" b="1" dirty="0">
                <a:solidFill>
                  <a:srgbClr val="5F5F5F"/>
                </a:solidFill>
                <a:latin typeface="Segoe UI Semibold"/>
                <a:cs typeface="Segoe UI Semibold"/>
              </a:rPr>
              <a:t>| </a:t>
            </a:r>
            <a:r>
              <a:rPr sz="10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Account Settings </a:t>
            </a:r>
            <a:r>
              <a:rPr sz="1000" b="1" dirty="0">
                <a:latin typeface="Segoe UI Semibold"/>
                <a:cs typeface="Segoe UI Semibold"/>
              </a:rPr>
              <a:t>|</a:t>
            </a:r>
            <a:r>
              <a:rPr sz="1000" b="1" spc="250" dirty="0">
                <a:latin typeface="Segoe UI Semibold"/>
                <a:cs typeface="Segoe UI Semibold"/>
              </a:rPr>
              <a:t> </a:t>
            </a:r>
            <a:r>
              <a:rPr sz="10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0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2627" y="1033935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5">
                <a:moveTo>
                  <a:pt x="27216" y="0"/>
                </a:moveTo>
                <a:lnTo>
                  <a:pt x="16840" y="1942"/>
                </a:lnTo>
                <a:lnTo>
                  <a:pt x="8165" y="7371"/>
                </a:lnTo>
                <a:lnTo>
                  <a:pt x="2211" y="15692"/>
                </a:lnTo>
                <a:lnTo>
                  <a:pt x="0" y="26309"/>
                </a:lnTo>
                <a:lnTo>
                  <a:pt x="2211" y="36926"/>
                </a:lnTo>
                <a:lnTo>
                  <a:pt x="8165" y="45247"/>
                </a:lnTo>
                <a:lnTo>
                  <a:pt x="16840" y="50677"/>
                </a:lnTo>
                <a:lnTo>
                  <a:pt x="27216" y="52619"/>
                </a:lnTo>
                <a:lnTo>
                  <a:pt x="37593" y="50677"/>
                </a:lnTo>
                <a:lnTo>
                  <a:pt x="41738" y="48082"/>
                </a:lnTo>
                <a:lnTo>
                  <a:pt x="27216" y="48082"/>
                </a:lnTo>
                <a:lnTo>
                  <a:pt x="18839" y="46466"/>
                </a:lnTo>
                <a:lnTo>
                  <a:pt x="11907" y="41959"/>
                </a:lnTo>
                <a:lnTo>
                  <a:pt x="7186" y="35069"/>
                </a:lnTo>
                <a:lnTo>
                  <a:pt x="5443" y="26309"/>
                </a:lnTo>
                <a:lnTo>
                  <a:pt x="7186" y="17549"/>
                </a:lnTo>
                <a:lnTo>
                  <a:pt x="11907" y="10659"/>
                </a:lnTo>
                <a:lnTo>
                  <a:pt x="18839" y="6152"/>
                </a:lnTo>
                <a:lnTo>
                  <a:pt x="27216" y="4536"/>
                </a:lnTo>
                <a:lnTo>
                  <a:pt x="41738" y="4536"/>
                </a:lnTo>
                <a:lnTo>
                  <a:pt x="37593" y="1942"/>
                </a:lnTo>
                <a:lnTo>
                  <a:pt x="27216" y="0"/>
                </a:lnTo>
                <a:close/>
              </a:path>
              <a:path w="54610" h="52705">
                <a:moveTo>
                  <a:pt x="41738" y="4536"/>
                </a:moveTo>
                <a:lnTo>
                  <a:pt x="27216" y="4536"/>
                </a:lnTo>
                <a:lnTo>
                  <a:pt x="35977" y="6152"/>
                </a:lnTo>
                <a:lnTo>
                  <a:pt x="42866" y="10659"/>
                </a:lnTo>
                <a:lnTo>
                  <a:pt x="47374" y="17549"/>
                </a:lnTo>
                <a:lnTo>
                  <a:pt x="48990" y="26309"/>
                </a:lnTo>
                <a:lnTo>
                  <a:pt x="47246" y="35069"/>
                </a:lnTo>
                <a:lnTo>
                  <a:pt x="42526" y="41959"/>
                </a:lnTo>
                <a:lnTo>
                  <a:pt x="35594" y="46466"/>
                </a:lnTo>
                <a:lnTo>
                  <a:pt x="27216" y="48082"/>
                </a:lnTo>
                <a:lnTo>
                  <a:pt x="41738" y="48082"/>
                </a:lnTo>
                <a:lnTo>
                  <a:pt x="46268" y="45247"/>
                </a:lnTo>
                <a:lnTo>
                  <a:pt x="52222" y="36926"/>
                </a:lnTo>
                <a:lnTo>
                  <a:pt x="54433" y="26309"/>
                </a:lnTo>
                <a:lnTo>
                  <a:pt x="52222" y="15692"/>
                </a:lnTo>
                <a:lnTo>
                  <a:pt x="46268" y="7371"/>
                </a:lnTo>
                <a:lnTo>
                  <a:pt x="41738" y="4536"/>
                </a:lnTo>
                <a:close/>
              </a:path>
              <a:path w="54610" h="52705">
                <a:moveTo>
                  <a:pt x="36288" y="10886"/>
                </a:moveTo>
                <a:lnTo>
                  <a:pt x="17237" y="10886"/>
                </a:lnTo>
                <a:lnTo>
                  <a:pt x="17237" y="41732"/>
                </a:lnTo>
                <a:lnTo>
                  <a:pt x="21773" y="41732"/>
                </a:lnTo>
                <a:lnTo>
                  <a:pt x="21773" y="28123"/>
                </a:lnTo>
                <a:lnTo>
                  <a:pt x="36288" y="28123"/>
                </a:lnTo>
                <a:lnTo>
                  <a:pt x="39917" y="25402"/>
                </a:lnTo>
                <a:lnTo>
                  <a:pt x="39917" y="24495"/>
                </a:lnTo>
                <a:lnTo>
                  <a:pt x="21773" y="24495"/>
                </a:lnTo>
                <a:lnTo>
                  <a:pt x="21773" y="15422"/>
                </a:lnTo>
                <a:lnTo>
                  <a:pt x="39917" y="15422"/>
                </a:lnTo>
                <a:lnTo>
                  <a:pt x="39917" y="13608"/>
                </a:lnTo>
                <a:lnTo>
                  <a:pt x="36288" y="10886"/>
                </a:lnTo>
                <a:close/>
              </a:path>
              <a:path w="54610" h="52705">
                <a:moveTo>
                  <a:pt x="31752" y="28123"/>
                </a:moveTo>
                <a:lnTo>
                  <a:pt x="27216" y="28123"/>
                </a:lnTo>
                <a:lnTo>
                  <a:pt x="35381" y="41732"/>
                </a:lnTo>
                <a:lnTo>
                  <a:pt x="40825" y="41732"/>
                </a:lnTo>
                <a:lnTo>
                  <a:pt x="31752" y="28123"/>
                </a:lnTo>
                <a:close/>
              </a:path>
              <a:path w="54610" h="52705">
                <a:moveTo>
                  <a:pt x="39917" y="15422"/>
                </a:moveTo>
                <a:lnTo>
                  <a:pt x="30845" y="15422"/>
                </a:lnTo>
                <a:lnTo>
                  <a:pt x="34474" y="16330"/>
                </a:lnTo>
                <a:lnTo>
                  <a:pt x="34474" y="24495"/>
                </a:lnTo>
                <a:lnTo>
                  <a:pt x="39917" y="24495"/>
                </a:lnTo>
                <a:lnTo>
                  <a:pt x="39917" y="15422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1744" y="1033935"/>
            <a:ext cx="54610" cy="52705"/>
          </a:xfrm>
          <a:custGeom>
            <a:avLst/>
            <a:gdLst/>
            <a:ahLst/>
            <a:cxnLst/>
            <a:rect l="l" t="t" r="r" b="b"/>
            <a:pathLst>
              <a:path w="54610" h="52705">
                <a:moveTo>
                  <a:pt x="27216" y="0"/>
                </a:moveTo>
                <a:lnTo>
                  <a:pt x="16840" y="1942"/>
                </a:lnTo>
                <a:lnTo>
                  <a:pt x="8165" y="7371"/>
                </a:lnTo>
                <a:lnTo>
                  <a:pt x="2211" y="15692"/>
                </a:lnTo>
                <a:lnTo>
                  <a:pt x="0" y="26309"/>
                </a:lnTo>
                <a:lnTo>
                  <a:pt x="2211" y="36926"/>
                </a:lnTo>
                <a:lnTo>
                  <a:pt x="8165" y="45247"/>
                </a:lnTo>
                <a:lnTo>
                  <a:pt x="16840" y="50677"/>
                </a:lnTo>
                <a:lnTo>
                  <a:pt x="27216" y="52619"/>
                </a:lnTo>
                <a:lnTo>
                  <a:pt x="37593" y="50677"/>
                </a:lnTo>
                <a:lnTo>
                  <a:pt x="41738" y="48082"/>
                </a:lnTo>
                <a:lnTo>
                  <a:pt x="27216" y="48082"/>
                </a:lnTo>
                <a:lnTo>
                  <a:pt x="18839" y="46466"/>
                </a:lnTo>
                <a:lnTo>
                  <a:pt x="11907" y="41959"/>
                </a:lnTo>
                <a:lnTo>
                  <a:pt x="7186" y="35069"/>
                </a:lnTo>
                <a:lnTo>
                  <a:pt x="5443" y="26309"/>
                </a:lnTo>
                <a:lnTo>
                  <a:pt x="7186" y="17549"/>
                </a:lnTo>
                <a:lnTo>
                  <a:pt x="11907" y="10659"/>
                </a:lnTo>
                <a:lnTo>
                  <a:pt x="18839" y="6152"/>
                </a:lnTo>
                <a:lnTo>
                  <a:pt x="27216" y="4536"/>
                </a:lnTo>
                <a:lnTo>
                  <a:pt x="41738" y="4536"/>
                </a:lnTo>
                <a:lnTo>
                  <a:pt x="37593" y="1942"/>
                </a:lnTo>
                <a:lnTo>
                  <a:pt x="27216" y="0"/>
                </a:lnTo>
                <a:close/>
              </a:path>
              <a:path w="54610" h="52705">
                <a:moveTo>
                  <a:pt x="41738" y="4536"/>
                </a:moveTo>
                <a:lnTo>
                  <a:pt x="27216" y="4536"/>
                </a:lnTo>
                <a:lnTo>
                  <a:pt x="35977" y="6152"/>
                </a:lnTo>
                <a:lnTo>
                  <a:pt x="42866" y="10659"/>
                </a:lnTo>
                <a:lnTo>
                  <a:pt x="47374" y="17549"/>
                </a:lnTo>
                <a:lnTo>
                  <a:pt x="48990" y="26309"/>
                </a:lnTo>
                <a:lnTo>
                  <a:pt x="47246" y="35069"/>
                </a:lnTo>
                <a:lnTo>
                  <a:pt x="42526" y="41959"/>
                </a:lnTo>
                <a:lnTo>
                  <a:pt x="35594" y="46466"/>
                </a:lnTo>
                <a:lnTo>
                  <a:pt x="27216" y="48082"/>
                </a:lnTo>
                <a:lnTo>
                  <a:pt x="41738" y="48082"/>
                </a:lnTo>
                <a:lnTo>
                  <a:pt x="46268" y="45247"/>
                </a:lnTo>
                <a:lnTo>
                  <a:pt x="52222" y="36926"/>
                </a:lnTo>
                <a:lnTo>
                  <a:pt x="54433" y="26309"/>
                </a:lnTo>
                <a:lnTo>
                  <a:pt x="52222" y="15692"/>
                </a:lnTo>
                <a:lnTo>
                  <a:pt x="46268" y="7371"/>
                </a:lnTo>
                <a:lnTo>
                  <a:pt x="41738" y="4536"/>
                </a:lnTo>
                <a:close/>
              </a:path>
              <a:path w="54610" h="52705">
                <a:moveTo>
                  <a:pt x="36288" y="10886"/>
                </a:moveTo>
                <a:lnTo>
                  <a:pt x="17237" y="10886"/>
                </a:lnTo>
                <a:lnTo>
                  <a:pt x="17237" y="41732"/>
                </a:lnTo>
                <a:lnTo>
                  <a:pt x="21773" y="41732"/>
                </a:lnTo>
                <a:lnTo>
                  <a:pt x="21773" y="28123"/>
                </a:lnTo>
                <a:lnTo>
                  <a:pt x="36288" y="28123"/>
                </a:lnTo>
                <a:lnTo>
                  <a:pt x="39917" y="25402"/>
                </a:lnTo>
                <a:lnTo>
                  <a:pt x="39917" y="24495"/>
                </a:lnTo>
                <a:lnTo>
                  <a:pt x="21773" y="24495"/>
                </a:lnTo>
                <a:lnTo>
                  <a:pt x="21773" y="15422"/>
                </a:lnTo>
                <a:lnTo>
                  <a:pt x="39917" y="15422"/>
                </a:lnTo>
                <a:lnTo>
                  <a:pt x="39917" y="13608"/>
                </a:lnTo>
                <a:lnTo>
                  <a:pt x="36288" y="10886"/>
                </a:lnTo>
                <a:close/>
              </a:path>
              <a:path w="54610" h="52705">
                <a:moveTo>
                  <a:pt x="31752" y="28123"/>
                </a:moveTo>
                <a:lnTo>
                  <a:pt x="27216" y="28123"/>
                </a:lnTo>
                <a:lnTo>
                  <a:pt x="35381" y="41732"/>
                </a:lnTo>
                <a:lnTo>
                  <a:pt x="40825" y="41732"/>
                </a:lnTo>
                <a:lnTo>
                  <a:pt x="31752" y="28123"/>
                </a:lnTo>
                <a:close/>
              </a:path>
              <a:path w="54610" h="52705">
                <a:moveTo>
                  <a:pt x="39917" y="15422"/>
                </a:moveTo>
                <a:lnTo>
                  <a:pt x="30845" y="15422"/>
                </a:lnTo>
                <a:lnTo>
                  <a:pt x="34474" y="16330"/>
                </a:lnTo>
                <a:lnTo>
                  <a:pt x="34474" y="24495"/>
                </a:lnTo>
                <a:lnTo>
                  <a:pt x="39917" y="24495"/>
                </a:lnTo>
                <a:lnTo>
                  <a:pt x="39917" y="15422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72171" y="966803"/>
            <a:ext cx="192405" cy="120014"/>
          </a:xfrm>
          <a:custGeom>
            <a:avLst/>
            <a:gdLst/>
            <a:ahLst/>
            <a:cxnLst/>
            <a:rect l="l" t="t" r="r" b="b"/>
            <a:pathLst>
              <a:path w="192405" h="120015">
                <a:moveTo>
                  <a:pt x="192331" y="0"/>
                </a:moveTo>
                <a:lnTo>
                  <a:pt x="0" y="0"/>
                </a:lnTo>
                <a:lnTo>
                  <a:pt x="0" y="119753"/>
                </a:lnTo>
                <a:lnTo>
                  <a:pt x="192331" y="119753"/>
                </a:lnTo>
                <a:lnTo>
                  <a:pt x="19233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1511" y="774471"/>
            <a:ext cx="433705" cy="192405"/>
          </a:xfrm>
          <a:custGeom>
            <a:avLst/>
            <a:gdLst/>
            <a:ahLst/>
            <a:cxnLst/>
            <a:rect l="l" t="t" r="r" b="b"/>
            <a:pathLst>
              <a:path w="433705" h="192405">
                <a:moveTo>
                  <a:pt x="433653" y="0"/>
                </a:moveTo>
                <a:lnTo>
                  <a:pt x="0" y="0"/>
                </a:lnTo>
                <a:lnTo>
                  <a:pt x="0" y="192331"/>
                </a:lnTo>
                <a:lnTo>
                  <a:pt x="433653" y="192331"/>
                </a:lnTo>
                <a:lnTo>
                  <a:pt x="43365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9491" y="654717"/>
            <a:ext cx="238600" cy="334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4961" y="649274"/>
            <a:ext cx="356235" cy="441959"/>
          </a:xfrm>
          <a:custGeom>
            <a:avLst/>
            <a:gdLst/>
            <a:ahLst/>
            <a:cxnLst/>
            <a:rect l="l" t="t" r="r" b="b"/>
            <a:pathLst>
              <a:path w="356235" h="441959">
                <a:moveTo>
                  <a:pt x="26389" y="0"/>
                </a:moveTo>
                <a:lnTo>
                  <a:pt x="10727" y="40963"/>
                </a:lnTo>
                <a:lnTo>
                  <a:pt x="1901" y="88196"/>
                </a:lnTo>
                <a:lnTo>
                  <a:pt x="0" y="139262"/>
                </a:lnTo>
                <a:lnTo>
                  <a:pt x="5109" y="191721"/>
                </a:lnTo>
                <a:lnTo>
                  <a:pt x="17317" y="243136"/>
                </a:lnTo>
                <a:lnTo>
                  <a:pt x="36550" y="290101"/>
                </a:lnTo>
                <a:lnTo>
                  <a:pt x="61879" y="334497"/>
                </a:lnTo>
                <a:lnTo>
                  <a:pt x="93741" y="375278"/>
                </a:lnTo>
                <a:lnTo>
                  <a:pt x="132570" y="411401"/>
                </a:lnTo>
                <a:lnTo>
                  <a:pt x="178803" y="441818"/>
                </a:lnTo>
                <a:lnTo>
                  <a:pt x="225020" y="411052"/>
                </a:lnTo>
                <a:lnTo>
                  <a:pt x="263748" y="374887"/>
                </a:lnTo>
                <a:lnTo>
                  <a:pt x="295334" y="334236"/>
                </a:lnTo>
                <a:lnTo>
                  <a:pt x="320126" y="290014"/>
                </a:lnTo>
                <a:lnTo>
                  <a:pt x="338474" y="243136"/>
                </a:lnTo>
                <a:lnTo>
                  <a:pt x="351030" y="191721"/>
                </a:lnTo>
                <a:lnTo>
                  <a:pt x="356183" y="139262"/>
                </a:lnTo>
                <a:lnTo>
                  <a:pt x="354151" y="88196"/>
                </a:lnTo>
                <a:lnTo>
                  <a:pt x="345151" y="40963"/>
                </a:lnTo>
                <a:lnTo>
                  <a:pt x="343354" y="36288"/>
                </a:lnTo>
                <a:lnTo>
                  <a:pt x="177895" y="36288"/>
                </a:lnTo>
                <a:lnTo>
                  <a:pt x="137637" y="34063"/>
                </a:lnTo>
                <a:lnTo>
                  <a:pt x="99420" y="27330"/>
                </a:lnTo>
                <a:lnTo>
                  <a:pt x="62564" y="16004"/>
                </a:lnTo>
                <a:lnTo>
                  <a:pt x="26389" y="0"/>
                </a:lnTo>
                <a:close/>
              </a:path>
              <a:path w="356235" h="441959">
                <a:moveTo>
                  <a:pt x="329402" y="0"/>
                </a:moveTo>
                <a:lnTo>
                  <a:pt x="293354" y="15621"/>
                </a:lnTo>
                <a:lnTo>
                  <a:pt x="256711" y="26989"/>
                </a:lnTo>
                <a:lnTo>
                  <a:pt x="218536" y="33935"/>
                </a:lnTo>
                <a:lnTo>
                  <a:pt x="177895" y="36288"/>
                </a:lnTo>
                <a:lnTo>
                  <a:pt x="343354" y="36288"/>
                </a:lnTo>
                <a:lnTo>
                  <a:pt x="32940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77247" y="694634"/>
            <a:ext cx="294005" cy="359410"/>
          </a:xfrm>
          <a:custGeom>
            <a:avLst/>
            <a:gdLst/>
            <a:ahLst/>
            <a:cxnLst/>
            <a:rect l="l" t="t" r="r" b="b"/>
            <a:pathLst>
              <a:path w="294005" h="359409">
                <a:moveTo>
                  <a:pt x="14969" y="0"/>
                </a:moveTo>
                <a:lnTo>
                  <a:pt x="2891" y="44142"/>
                </a:lnTo>
                <a:lnTo>
                  <a:pt x="0" y="91856"/>
                </a:lnTo>
                <a:lnTo>
                  <a:pt x="5273" y="140591"/>
                </a:lnTo>
                <a:lnTo>
                  <a:pt x="17690" y="187795"/>
                </a:lnTo>
                <a:lnTo>
                  <a:pt x="38075" y="237806"/>
                </a:lnTo>
                <a:lnTo>
                  <a:pt x="65093" y="283734"/>
                </a:lnTo>
                <a:lnTo>
                  <a:pt x="100616" y="324559"/>
                </a:lnTo>
                <a:lnTo>
                  <a:pt x="146516" y="359260"/>
                </a:lnTo>
                <a:lnTo>
                  <a:pt x="192416" y="324176"/>
                </a:lnTo>
                <a:lnTo>
                  <a:pt x="227940" y="283394"/>
                </a:lnTo>
                <a:lnTo>
                  <a:pt x="254958" y="237678"/>
                </a:lnTo>
                <a:lnTo>
                  <a:pt x="275342" y="187795"/>
                </a:lnTo>
                <a:lnTo>
                  <a:pt x="287887" y="140719"/>
                </a:lnTo>
                <a:lnTo>
                  <a:pt x="293373" y="92196"/>
                </a:lnTo>
                <a:lnTo>
                  <a:pt x="290524" y="44524"/>
                </a:lnTo>
                <a:lnTo>
                  <a:pt x="284411" y="22680"/>
                </a:lnTo>
                <a:lnTo>
                  <a:pt x="146516" y="22680"/>
                </a:lnTo>
                <a:lnTo>
                  <a:pt x="129151" y="22354"/>
                </a:lnTo>
                <a:lnTo>
                  <a:pt x="88454" y="18144"/>
                </a:lnTo>
                <a:lnTo>
                  <a:pt x="38316" y="7427"/>
                </a:lnTo>
                <a:lnTo>
                  <a:pt x="14969" y="0"/>
                </a:lnTo>
                <a:close/>
              </a:path>
              <a:path w="294005" h="359409">
                <a:moveTo>
                  <a:pt x="278064" y="0"/>
                </a:moveTo>
                <a:lnTo>
                  <a:pt x="235538" y="12474"/>
                </a:lnTo>
                <a:lnTo>
                  <a:pt x="191807" y="20001"/>
                </a:lnTo>
                <a:lnTo>
                  <a:pt x="146516" y="22680"/>
                </a:lnTo>
                <a:lnTo>
                  <a:pt x="284411" y="22680"/>
                </a:lnTo>
                <a:lnTo>
                  <a:pt x="278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4144" y="717314"/>
            <a:ext cx="259079" cy="320675"/>
          </a:xfrm>
          <a:custGeom>
            <a:avLst/>
            <a:gdLst/>
            <a:ahLst/>
            <a:cxnLst/>
            <a:rect l="l" t="t" r="r" b="b"/>
            <a:pathLst>
              <a:path w="259080" h="320675">
                <a:moveTo>
                  <a:pt x="9866" y="0"/>
                </a:moveTo>
                <a:lnTo>
                  <a:pt x="2083" y="32404"/>
                </a:lnTo>
                <a:lnTo>
                  <a:pt x="0" y="67361"/>
                </a:lnTo>
                <a:lnTo>
                  <a:pt x="2849" y="103338"/>
                </a:lnTo>
                <a:lnTo>
                  <a:pt x="30873" y="199433"/>
                </a:lnTo>
                <a:lnTo>
                  <a:pt x="60217" y="250961"/>
                </a:lnTo>
                <a:lnTo>
                  <a:pt x="94323" y="291771"/>
                </a:lnTo>
                <a:lnTo>
                  <a:pt x="129619" y="320250"/>
                </a:lnTo>
                <a:lnTo>
                  <a:pt x="164916" y="291771"/>
                </a:lnTo>
                <a:lnTo>
                  <a:pt x="199022" y="250961"/>
                </a:lnTo>
                <a:lnTo>
                  <a:pt x="228365" y="199433"/>
                </a:lnTo>
                <a:lnTo>
                  <a:pt x="249373" y="138805"/>
                </a:lnTo>
                <a:lnTo>
                  <a:pt x="258899" y="67361"/>
                </a:lnTo>
                <a:lnTo>
                  <a:pt x="257028" y="32404"/>
                </a:lnTo>
                <a:lnTo>
                  <a:pt x="253445" y="17237"/>
                </a:lnTo>
                <a:lnTo>
                  <a:pt x="129619" y="17237"/>
                </a:lnTo>
                <a:lnTo>
                  <a:pt x="114778" y="16911"/>
                </a:lnTo>
                <a:lnTo>
                  <a:pt x="69742" y="12701"/>
                </a:lnTo>
                <a:lnTo>
                  <a:pt x="24835" y="3898"/>
                </a:lnTo>
                <a:lnTo>
                  <a:pt x="9866" y="0"/>
                </a:lnTo>
                <a:close/>
              </a:path>
              <a:path w="259080" h="320675">
                <a:moveTo>
                  <a:pt x="249373" y="0"/>
                </a:moveTo>
                <a:lnTo>
                  <a:pt x="204338" y="10333"/>
                </a:lnTo>
                <a:lnTo>
                  <a:pt x="159558" y="15989"/>
                </a:lnTo>
                <a:lnTo>
                  <a:pt x="129619" y="17237"/>
                </a:lnTo>
                <a:lnTo>
                  <a:pt x="253445" y="17237"/>
                </a:lnTo>
                <a:lnTo>
                  <a:pt x="24937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59876" y="760861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35197" y="0"/>
                </a:moveTo>
                <a:lnTo>
                  <a:pt x="1403" y="23134"/>
                </a:lnTo>
                <a:lnTo>
                  <a:pt x="0" y="35154"/>
                </a:lnTo>
                <a:lnTo>
                  <a:pt x="3104" y="47175"/>
                </a:lnTo>
                <a:lnTo>
                  <a:pt x="34857" y="73485"/>
                </a:lnTo>
                <a:lnTo>
                  <a:pt x="49372" y="76206"/>
                </a:lnTo>
                <a:lnTo>
                  <a:pt x="56630" y="76206"/>
                </a:lnTo>
                <a:lnTo>
                  <a:pt x="63278" y="76376"/>
                </a:lnTo>
                <a:lnTo>
                  <a:pt x="86569" y="82557"/>
                </a:lnTo>
                <a:lnTo>
                  <a:pt x="89290" y="87093"/>
                </a:lnTo>
                <a:lnTo>
                  <a:pt x="86569" y="91629"/>
                </a:lnTo>
                <a:lnTo>
                  <a:pt x="82032" y="92536"/>
                </a:lnTo>
                <a:lnTo>
                  <a:pt x="82032" y="99794"/>
                </a:lnTo>
                <a:lnTo>
                  <a:pt x="81125" y="115217"/>
                </a:lnTo>
                <a:lnTo>
                  <a:pt x="102006" y="112609"/>
                </a:lnTo>
                <a:lnTo>
                  <a:pt x="112084" y="107959"/>
                </a:lnTo>
                <a:lnTo>
                  <a:pt x="114168" y="97866"/>
                </a:lnTo>
                <a:lnTo>
                  <a:pt x="111064" y="78928"/>
                </a:lnTo>
                <a:lnTo>
                  <a:pt x="68311" y="53072"/>
                </a:lnTo>
                <a:lnTo>
                  <a:pt x="53809" y="51711"/>
                </a:lnTo>
                <a:lnTo>
                  <a:pt x="39393" y="48990"/>
                </a:lnTo>
                <a:lnTo>
                  <a:pt x="33042" y="47175"/>
                </a:lnTo>
                <a:lnTo>
                  <a:pt x="23970" y="43546"/>
                </a:lnTo>
                <a:lnTo>
                  <a:pt x="22156" y="37196"/>
                </a:lnTo>
                <a:lnTo>
                  <a:pt x="21248" y="34474"/>
                </a:lnTo>
                <a:lnTo>
                  <a:pt x="22156" y="29031"/>
                </a:lnTo>
                <a:lnTo>
                  <a:pt x="24877" y="28123"/>
                </a:lnTo>
                <a:lnTo>
                  <a:pt x="29413" y="26309"/>
                </a:lnTo>
                <a:lnTo>
                  <a:pt x="50280" y="26309"/>
                </a:lnTo>
                <a:lnTo>
                  <a:pt x="41207" y="21773"/>
                </a:lnTo>
                <a:lnTo>
                  <a:pt x="36671" y="19958"/>
                </a:lnTo>
                <a:lnTo>
                  <a:pt x="40300" y="19051"/>
                </a:lnTo>
                <a:lnTo>
                  <a:pt x="62074" y="19051"/>
                </a:lnTo>
                <a:lnTo>
                  <a:pt x="64795" y="18144"/>
                </a:lnTo>
                <a:lnTo>
                  <a:pt x="65702" y="18144"/>
                </a:lnTo>
                <a:lnTo>
                  <a:pt x="66610" y="17237"/>
                </a:lnTo>
                <a:lnTo>
                  <a:pt x="65702" y="16330"/>
                </a:lnTo>
                <a:lnTo>
                  <a:pt x="64795" y="14515"/>
                </a:lnTo>
                <a:lnTo>
                  <a:pt x="62981" y="13608"/>
                </a:lnTo>
                <a:lnTo>
                  <a:pt x="62074" y="12701"/>
                </a:lnTo>
                <a:lnTo>
                  <a:pt x="59352" y="9072"/>
                </a:lnTo>
                <a:lnTo>
                  <a:pt x="57537" y="5443"/>
                </a:lnTo>
                <a:lnTo>
                  <a:pt x="53001" y="3628"/>
                </a:lnTo>
                <a:lnTo>
                  <a:pt x="44397" y="963"/>
                </a:lnTo>
                <a:lnTo>
                  <a:pt x="35197" y="0"/>
                </a:lnTo>
                <a:close/>
              </a:path>
              <a:path w="114300" h="115569">
                <a:moveTo>
                  <a:pt x="50280" y="26309"/>
                </a:moveTo>
                <a:lnTo>
                  <a:pt x="29413" y="26309"/>
                </a:lnTo>
                <a:lnTo>
                  <a:pt x="34857" y="30845"/>
                </a:lnTo>
                <a:lnTo>
                  <a:pt x="42115" y="31752"/>
                </a:lnTo>
                <a:lnTo>
                  <a:pt x="46651" y="32660"/>
                </a:lnTo>
                <a:lnTo>
                  <a:pt x="51187" y="32660"/>
                </a:lnTo>
                <a:lnTo>
                  <a:pt x="53908" y="31752"/>
                </a:lnTo>
                <a:lnTo>
                  <a:pt x="55723" y="30845"/>
                </a:lnTo>
                <a:lnTo>
                  <a:pt x="57537" y="30845"/>
                </a:lnTo>
                <a:lnTo>
                  <a:pt x="57537" y="29031"/>
                </a:lnTo>
                <a:lnTo>
                  <a:pt x="55723" y="28123"/>
                </a:lnTo>
                <a:lnTo>
                  <a:pt x="54816" y="28123"/>
                </a:lnTo>
                <a:lnTo>
                  <a:pt x="53001" y="27216"/>
                </a:lnTo>
                <a:lnTo>
                  <a:pt x="50280" y="26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6527" y="840697"/>
            <a:ext cx="31115" cy="41275"/>
          </a:xfrm>
          <a:custGeom>
            <a:avLst/>
            <a:gdLst/>
            <a:ahLst/>
            <a:cxnLst/>
            <a:rect l="l" t="t" r="r" b="b"/>
            <a:pathLst>
              <a:path w="31114" h="41275">
                <a:moveTo>
                  <a:pt x="9979" y="0"/>
                </a:moveTo>
                <a:lnTo>
                  <a:pt x="6350" y="907"/>
                </a:lnTo>
                <a:lnTo>
                  <a:pt x="6350" y="4536"/>
                </a:lnTo>
                <a:lnTo>
                  <a:pt x="1814" y="6350"/>
                </a:lnTo>
                <a:lnTo>
                  <a:pt x="1814" y="8165"/>
                </a:lnTo>
                <a:lnTo>
                  <a:pt x="0" y="9072"/>
                </a:lnTo>
                <a:lnTo>
                  <a:pt x="907" y="10886"/>
                </a:lnTo>
                <a:lnTo>
                  <a:pt x="3742" y="17719"/>
                </a:lnTo>
                <a:lnTo>
                  <a:pt x="6577" y="24721"/>
                </a:lnTo>
                <a:lnTo>
                  <a:pt x="9072" y="32064"/>
                </a:lnTo>
                <a:lnTo>
                  <a:pt x="10886" y="39917"/>
                </a:lnTo>
                <a:lnTo>
                  <a:pt x="22680" y="39917"/>
                </a:lnTo>
                <a:lnTo>
                  <a:pt x="30845" y="40825"/>
                </a:lnTo>
                <a:lnTo>
                  <a:pt x="30845" y="2721"/>
                </a:lnTo>
                <a:lnTo>
                  <a:pt x="26309" y="1814"/>
                </a:lnTo>
                <a:lnTo>
                  <a:pt x="19051" y="907"/>
                </a:lnTo>
                <a:lnTo>
                  <a:pt x="9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1104" y="859748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12701" y="0"/>
                </a:moveTo>
                <a:lnTo>
                  <a:pt x="6350" y="1814"/>
                </a:lnTo>
                <a:lnTo>
                  <a:pt x="907" y="8165"/>
                </a:lnTo>
                <a:lnTo>
                  <a:pt x="0" y="16330"/>
                </a:lnTo>
                <a:lnTo>
                  <a:pt x="639" y="25458"/>
                </a:lnTo>
                <a:lnTo>
                  <a:pt x="38188" y="44666"/>
                </a:lnTo>
                <a:lnTo>
                  <a:pt x="44454" y="45361"/>
                </a:lnTo>
                <a:lnTo>
                  <a:pt x="48082" y="45361"/>
                </a:lnTo>
                <a:lnTo>
                  <a:pt x="51711" y="47175"/>
                </a:lnTo>
                <a:lnTo>
                  <a:pt x="52619" y="48082"/>
                </a:lnTo>
                <a:lnTo>
                  <a:pt x="52619" y="51711"/>
                </a:lnTo>
                <a:lnTo>
                  <a:pt x="50804" y="53526"/>
                </a:lnTo>
                <a:lnTo>
                  <a:pt x="48082" y="54433"/>
                </a:lnTo>
                <a:lnTo>
                  <a:pt x="47175" y="72577"/>
                </a:lnTo>
                <a:lnTo>
                  <a:pt x="54433" y="72577"/>
                </a:lnTo>
                <a:lnTo>
                  <a:pt x="60784" y="68949"/>
                </a:lnTo>
                <a:lnTo>
                  <a:pt x="66227" y="65320"/>
                </a:lnTo>
                <a:lnTo>
                  <a:pt x="69856" y="61691"/>
                </a:lnTo>
                <a:lnTo>
                  <a:pt x="70763" y="56247"/>
                </a:lnTo>
                <a:lnTo>
                  <a:pt x="72577" y="49897"/>
                </a:lnTo>
                <a:lnTo>
                  <a:pt x="37990" y="26082"/>
                </a:lnTo>
                <a:lnTo>
                  <a:pt x="29555" y="25458"/>
                </a:lnTo>
                <a:lnTo>
                  <a:pt x="20866" y="24495"/>
                </a:lnTo>
                <a:lnTo>
                  <a:pt x="19051" y="24495"/>
                </a:lnTo>
                <a:lnTo>
                  <a:pt x="17237" y="22680"/>
                </a:lnTo>
                <a:lnTo>
                  <a:pt x="17237" y="19051"/>
                </a:lnTo>
                <a:lnTo>
                  <a:pt x="19958" y="18144"/>
                </a:lnTo>
                <a:lnTo>
                  <a:pt x="19051" y="13608"/>
                </a:lnTo>
                <a:lnTo>
                  <a:pt x="17237" y="9979"/>
                </a:lnTo>
                <a:lnTo>
                  <a:pt x="16330" y="7257"/>
                </a:lnTo>
                <a:lnTo>
                  <a:pt x="14515" y="2721"/>
                </a:lnTo>
                <a:lnTo>
                  <a:pt x="127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0135" y="906018"/>
            <a:ext cx="16510" cy="34925"/>
          </a:xfrm>
          <a:custGeom>
            <a:avLst/>
            <a:gdLst/>
            <a:ahLst/>
            <a:cxnLst/>
            <a:rect l="l" t="t" r="r" b="b"/>
            <a:pathLst>
              <a:path w="16510" h="34925">
                <a:moveTo>
                  <a:pt x="0" y="0"/>
                </a:moveTo>
                <a:lnTo>
                  <a:pt x="0" y="27216"/>
                </a:lnTo>
                <a:lnTo>
                  <a:pt x="16330" y="34474"/>
                </a:lnTo>
                <a:lnTo>
                  <a:pt x="16330" y="2721"/>
                </a:lnTo>
                <a:lnTo>
                  <a:pt x="9979" y="1814"/>
                </a:lnTo>
                <a:lnTo>
                  <a:pt x="6350" y="1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8546" y="915997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4" h="67309">
                <a:moveTo>
                  <a:pt x="17052" y="0"/>
                </a:moveTo>
                <a:lnTo>
                  <a:pt x="11609" y="907"/>
                </a:lnTo>
                <a:lnTo>
                  <a:pt x="8887" y="2721"/>
                </a:lnTo>
                <a:lnTo>
                  <a:pt x="7073" y="4536"/>
                </a:lnTo>
                <a:lnTo>
                  <a:pt x="3444" y="7257"/>
                </a:lnTo>
                <a:lnTo>
                  <a:pt x="1630" y="10886"/>
                </a:lnTo>
                <a:lnTo>
                  <a:pt x="0" y="18413"/>
                </a:lnTo>
                <a:lnTo>
                  <a:pt x="1516" y="25515"/>
                </a:lnTo>
                <a:lnTo>
                  <a:pt x="5585" y="31426"/>
                </a:lnTo>
                <a:lnTo>
                  <a:pt x="11609" y="35381"/>
                </a:lnTo>
                <a:lnTo>
                  <a:pt x="16145" y="37196"/>
                </a:lnTo>
                <a:lnTo>
                  <a:pt x="22496" y="39917"/>
                </a:lnTo>
                <a:lnTo>
                  <a:pt x="31568" y="43546"/>
                </a:lnTo>
                <a:lnTo>
                  <a:pt x="40640" y="48990"/>
                </a:lnTo>
                <a:lnTo>
                  <a:pt x="41548" y="51711"/>
                </a:lnTo>
                <a:lnTo>
                  <a:pt x="41548" y="53526"/>
                </a:lnTo>
                <a:lnTo>
                  <a:pt x="39733" y="54433"/>
                </a:lnTo>
                <a:lnTo>
                  <a:pt x="39733" y="67134"/>
                </a:lnTo>
                <a:lnTo>
                  <a:pt x="45176" y="66227"/>
                </a:lnTo>
                <a:lnTo>
                  <a:pt x="48805" y="62598"/>
                </a:lnTo>
                <a:lnTo>
                  <a:pt x="52434" y="59876"/>
                </a:lnTo>
                <a:lnTo>
                  <a:pt x="55156" y="55340"/>
                </a:lnTo>
                <a:lnTo>
                  <a:pt x="55156" y="41732"/>
                </a:lnTo>
                <a:lnTo>
                  <a:pt x="17960" y="19958"/>
                </a:lnTo>
                <a:lnTo>
                  <a:pt x="17052" y="19051"/>
                </a:lnTo>
                <a:lnTo>
                  <a:pt x="16145" y="17237"/>
                </a:lnTo>
                <a:lnTo>
                  <a:pt x="16145" y="15422"/>
                </a:lnTo>
                <a:lnTo>
                  <a:pt x="17052" y="14515"/>
                </a:lnTo>
                <a:lnTo>
                  <a:pt x="17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20134" y="960450"/>
            <a:ext cx="14604" cy="55880"/>
          </a:xfrm>
          <a:custGeom>
            <a:avLst/>
            <a:gdLst/>
            <a:ahLst/>
            <a:cxnLst/>
            <a:rect l="l" t="t" r="r" b="b"/>
            <a:pathLst>
              <a:path w="14605" h="55880">
                <a:moveTo>
                  <a:pt x="0" y="0"/>
                </a:moveTo>
                <a:lnTo>
                  <a:pt x="113" y="30732"/>
                </a:lnTo>
                <a:lnTo>
                  <a:pt x="382" y="39421"/>
                </a:lnTo>
                <a:lnTo>
                  <a:pt x="907" y="49897"/>
                </a:lnTo>
                <a:lnTo>
                  <a:pt x="907" y="53526"/>
                </a:lnTo>
                <a:lnTo>
                  <a:pt x="3628" y="54433"/>
                </a:lnTo>
                <a:lnTo>
                  <a:pt x="7257" y="55340"/>
                </a:lnTo>
                <a:lnTo>
                  <a:pt x="11793" y="55340"/>
                </a:lnTo>
                <a:lnTo>
                  <a:pt x="12701" y="52619"/>
                </a:lnTo>
                <a:lnTo>
                  <a:pt x="13608" y="50804"/>
                </a:lnTo>
                <a:lnTo>
                  <a:pt x="13750" y="43773"/>
                </a:lnTo>
                <a:lnTo>
                  <a:pt x="14110" y="30732"/>
                </a:lnTo>
                <a:lnTo>
                  <a:pt x="14387" y="19150"/>
                </a:lnTo>
                <a:lnTo>
                  <a:pt x="14515" y="9072"/>
                </a:lnTo>
                <a:lnTo>
                  <a:pt x="14515" y="8165"/>
                </a:lnTo>
                <a:lnTo>
                  <a:pt x="11793" y="5443"/>
                </a:lnTo>
                <a:lnTo>
                  <a:pt x="8165" y="3628"/>
                </a:lnTo>
                <a:lnTo>
                  <a:pt x="7257" y="2721"/>
                </a:lnTo>
                <a:lnTo>
                  <a:pt x="5443" y="181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1969" y="749068"/>
            <a:ext cx="64769" cy="62865"/>
          </a:xfrm>
          <a:custGeom>
            <a:avLst/>
            <a:gdLst/>
            <a:ahLst/>
            <a:cxnLst/>
            <a:rect l="l" t="t" r="r" b="b"/>
            <a:pathLst>
              <a:path w="64769" h="62865">
                <a:moveTo>
                  <a:pt x="4536" y="36288"/>
                </a:moveTo>
                <a:lnTo>
                  <a:pt x="5443" y="37196"/>
                </a:lnTo>
                <a:lnTo>
                  <a:pt x="9072" y="39010"/>
                </a:lnTo>
                <a:lnTo>
                  <a:pt x="9979" y="39917"/>
                </a:lnTo>
                <a:lnTo>
                  <a:pt x="9979" y="41732"/>
                </a:lnTo>
                <a:lnTo>
                  <a:pt x="8165" y="46268"/>
                </a:lnTo>
                <a:lnTo>
                  <a:pt x="0" y="47175"/>
                </a:lnTo>
                <a:lnTo>
                  <a:pt x="0" y="58969"/>
                </a:lnTo>
                <a:lnTo>
                  <a:pt x="6577" y="60046"/>
                </a:lnTo>
                <a:lnTo>
                  <a:pt x="21433" y="61521"/>
                </a:lnTo>
                <a:lnTo>
                  <a:pt x="29031" y="62598"/>
                </a:lnTo>
                <a:lnTo>
                  <a:pt x="30845" y="60784"/>
                </a:lnTo>
                <a:lnTo>
                  <a:pt x="31752" y="58969"/>
                </a:lnTo>
                <a:lnTo>
                  <a:pt x="34474" y="54433"/>
                </a:lnTo>
                <a:lnTo>
                  <a:pt x="39010" y="51711"/>
                </a:lnTo>
                <a:lnTo>
                  <a:pt x="42639" y="48082"/>
                </a:lnTo>
                <a:lnTo>
                  <a:pt x="47175" y="42639"/>
                </a:lnTo>
                <a:lnTo>
                  <a:pt x="25402" y="42639"/>
                </a:lnTo>
                <a:lnTo>
                  <a:pt x="18144" y="39010"/>
                </a:lnTo>
                <a:lnTo>
                  <a:pt x="12701" y="37196"/>
                </a:lnTo>
                <a:lnTo>
                  <a:pt x="4536" y="36288"/>
                </a:lnTo>
                <a:close/>
              </a:path>
              <a:path w="64769" h="62865">
                <a:moveTo>
                  <a:pt x="7257" y="0"/>
                </a:moveTo>
                <a:lnTo>
                  <a:pt x="6350" y="0"/>
                </a:lnTo>
                <a:lnTo>
                  <a:pt x="3628" y="907"/>
                </a:lnTo>
                <a:lnTo>
                  <a:pt x="2721" y="2721"/>
                </a:lnTo>
                <a:lnTo>
                  <a:pt x="907" y="5443"/>
                </a:lnTo>
                <a:lnTo>
                  <a:pt x="1814" y="11793"/>
                </a:lnTo>
                <a:lnTo>
                  <a:pt x="6350" y="13608"/>
                </a:lnTo>
                <a:lnTo>
                  <a:pt x="8165" y="15422"/>
                </a:lnTo>
                <a:lnTo>
                  <a:pt x="10886" y="17237"/>
                </a:lnTo>
                <a:lnTo>
                  <a:pt x="12701" y="19958"/>
                </a:lnTo>
                <a:lnTo>
                  <a:pt x="13608" y="21773"/>
                </a:lnTo>
                <a:lnTo>
                  <a:pt x="17237" y="25402"/>
                </a:lnTo>
                <a:lnTo>
                  <a:pt x="18144" y="28123"/>
                </a:lnTo>
                <a:lnTo>
                  <a:pt x="19958" y="29938"/>
                </a:lnTo>
                <a:lnTo>
                  <a:pt x="18144" y="31752"/>
                </a:lnTo>
                <a:lnTo>
                  <a:pt x="16330" y="32660"/>
                </a:lnTo>
                <a:lnTo>
                  <a:pt x="13608" y="32660"/>
                </a:lnTo>
                <a:lnTo>
                  <a:pt x="9072" y="33567"/>
                </a:lnTo>
                <a:lnTo>
                  <a:pt x="2721" y="33567"/>
                </a:lnTo>
                <a:lnTo>
                  <a:pt x="16330" y="35381"/>
                </a:lnTo>
                <a:lnTo>
                  <a:pt x="20866" y="36288"/>
                </a:lnTo>
                <a:lnTo>
                  <a:pt x="23587" y="37196"/>
                </a:lnTo>
                <a:lnTo>
                  <a:pt x="25402" y="39010"/>
                </a:lnTo>
                <a:lnTo>
                  <a:pt x="25402" y="39917"/>
                </a:lnTo>
                <a:lnTo>
                  <a:pt x="26309" y="41732"/>
                </a:lnTo>
                <a:lnTo>
                  <a:pt x="25402" y="42639"/>
                </a:lnTo>
                <a:lnTo>
                  <a:pt x="47175" y="42639"/>
                </a:lnTo>
                <a:lnTo>
                  <a:pt x="53526" y="38103"/>
                </a:lnTo>
                <a:lnTo>
                  <a:pt x="58062" y="33567"/>
                </a:lnTo>
                <a:lnTo>
                  <a:pt x="59876" y="30845"/>
                </a:lnTo>
                <a:lnTo>
                  <a:pt x="61691" y="30845"/>
                </a:lnTo>
                <a:lnTo>
                  <a:pt x="61918" y="29938"/>
                </a:lnTo>
                <a:lnTo>
                  <a:pt x="29938" y="29938"/>
                </a:lnTo>
                <a:lnTo>
                  <a:pt x="29031" y="29031"/>
                </a:lnTo>
                <a:lnTo>
                  <a:pt x="28123" y="25402"/>
                </a:lnTo>
                <a:lnTo>
                  <a:pt x="29031" y="17237"/>
                </a:lnTo>
                <a:lnTo>
                  <a:pt x="28123" y="11793"/>
                </a:lnTo>
                <a:lnTo>
                  <a:pt x="28123" y="9072"/>
                </a:lnTo>
                <a:lnTo>
                  <a:pt x="26309" y="8165"/>
                </a:lnTo>
                <a:lnTo>
                  <a:pt x="18144" y="7257"/>
                </a:lnTo>
                <a:lnTo>
                  <a:pt x="7257" y="0"/>
                </a:lnTo>
                <a:close/>
              </a:path>
              <a:path w="64769" h="62865">
                <a:moveTo>
                  <a:pt x="55340" y="14515"/>
                </a:moveTo>
                <a:lnTo>
                  <a:pt x="51711" y="16330"/>
                </a:lnTo>
                <a:lnTo>
                  <a:pt x="44454" y="19051"/>
                </a:lnTo>
                <a:lnTo>
                  <a:pt x="39010" y="26309"/>
                </a:lnTo>
                <a:lnTo>
                  <a:pt x="31752" y="29938"/>
                </a:lnTo>
                <a:lnTo>
                  <a:pt x="61918" y="29938"/>
                </a:lnTo>
                <a:lnTo>
                  <a:pt x="64412" y="19958"/>
                </a:lnTo>
                <a:lnTo>
                  <a:pt x="55340" y="145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8361" y="767211"/>
            <a:ext cx="15875" cy="41910"/>
          </a:xfrm>
          <a:custGeom>
            <a:avLst/>
            <a:gdLst/>
            <a:ahLst/>
            <a:cxnLst/>
            <a:rect l="l" t="t" r="r" b="b"/>
            <a:pathLst>
              <a:path w="15875" h="41909">
                <a:moveTo>
                  <a:pt x="12701" y="907"/>
                </a:moveTo>
                <a:lnTo>
                  <a:pt x="1814" y="907"/>
                </a:lnTo>
                <a:lnTo>
                  <a:pt x="3628" y="1814"/>
                </a:lnTo>
                <a:lnTo>
                  <a:pt x="5627" y="14884"/>
                </a:lnTo>
                <a:lnTo>
                  <a:pt x="7371" y="36288"/>
                </a:lnTo>
                <a:lnTo>
                  <a:pt x="8604" y="41363"/>
                </a:lnTo>
                <a:lnTo>
                  <a:pt x="8949" y="14884"/>
                </a:lnTo>
                <a:lnTo>
                  <a:pt x="9072" y="3628"/>
                </a:lnTo>
                <a:lnTo>
                  <a:pt x="11793" y="3628"/>
                </a:lnTo>
                <a:lnTo>
                  <a:pt x="13608" y="2721"/>
                </a:lnTo>
                <a:lnTo>
                  <a:pt x="14515" y="2721"/>
                </a:lnTo>
                <a:lnTo>
                  <a:pt x="12701" y="907"/>
                </a:lnTo>
                <a:close/>
              </a:path>
              <a:path w="15875" h="41909">
                <a:moveTo>
                  <a:pt x="15422" y="1814"/>
                </a:moveTo>
                <a:lnTo>
                  <a:pt x="14515" y="2721"/>
                </a:lnTo>
                <a:lnTo>
                  <a:pt x="15422" y="3628"/>
                </a:lnTo>
                <a:lnTo>
                  <a:pt x="15422" y="1814"/>
                </a:lnTo>
                <a:close/>
              </a:path>
              <a:path w="15875" h="41909">
                <a:moveTo>
                  <a:pt x="11793" y="0"/>
                </a:moveTo>
                <a:lnTo>
                  <a:pt x="0" y="0"/>
                </a:lnTo>
                <a:lnTo>
                  <a:pt x="907" y="1814"/>
                </a:lnTo>
                <a:lnTo>
                  <a:pt x="1814" y="907"/>
                </a:lnTo>
                <a:lnTo>
                  <a:pt x="12701" y="907"/>
                </a:lnTo>
                <a:lnTo>
                  <a:pt x="11793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27512" y="902388"/>
            <a:ext cx="83464" cy="70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5620" y="977688"/>
            <a:ext cx="12065" cy="30480"/>
          </a:xfrm>
          <a:custGeom>
            <a:avLst/>
            <a:gdLst/>
            <a:ahLst/>
            <a:cxnLst/>
            <a:rect l="l" t="t" r="r" b="b"/>
            <a:pathLst>
              <a:path w="12064" h="30480">
                <a:moveTo>
                  <a:pt x="11793" y="0"/>
                </a:moveTo>
                <a:lnTo>
                  <a:pt x="9979" y="907"/>
                </a:lnTo>
                <a:lnTo>
                  <a:pt x="5443" y="5443"/>
                </a:lnTo>
                <a:lnTo>
                  <a:pt x="1814" y="9979"/>
                </a:lnTo>
                <a:lnTo>
                  <a:pt x="0" y="22680"/>
                </a:lnTo>
                <a:lnTo>
                  <a:pt x="1814" y="23587"/>
                </a:lnTo>
                <a:lnTo>
                  <a:pt x="3628" y="27216"/>
                </a:lnTo>
                <a:lnTo>
                  <a:pt x="4536" y="29938"/>
                </a:lnTo>
                <a:lnTo>
                  <a:pt x="8165" y="29938"/>
                </a:lnTo>
                <a:lnTo>
                  <a:pt x="9072" y="27216"/>
                </a:lnTo>
                <a:lnTo>
                  <a:pt x="9979" y="25402"/>
                </a:lnTo>
                <a:lnTo>
                  <a:pt x="9072" y="23587"/>
                </a:lnTo>
                <a:lnTo>
                  <a:pt x="9072" y="19051"/>
                </a:lnTo>
                <a:lnTo>
                  <a:pt x="9979" y="15422"/>
                </a:lnTo>
                <a:lnTo>
                  <a:pt x="11793" y="13608"/>
                </a:lnTo>
                <a:lnTo>
                  <a:pt x="117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3703" y="780820"/>
            <a:ext cx="236854" cy="307975"/>
          </a:xfrm>
          <a:custGeom>
            <a:avLst/>
            <a:gdLst/>
            <a:ahLst/>
            <a:cxnLst/>
            <a:rect l="l" t="t" r="r" b="b"/>
            <a:pathLst>
              <a:path w="236854" h="307975">
                <a:moveTo>
                  <a:pt x="236785" y="202311"/>
                </a:moveTo>
                <a:lnTo>
                  <a:pt x="224991" y="202311"/>
                </a:lnTo>
                <a:lnTo>
                  <a:pt x="223163" y="218768"/>
                </a:lnTo>
                <a:lnTo>
                  <a:pt x="219208" y="237352"/>
                </a:lnTo>
                <a:lnTo>
                  <a:pt x="197774" y="275796"/>
                </a:lnTo>
                <a:lnTo>
                  <a:pt x="158225" y="295698"/>
                </a:lnTo>
                <a:lnTo>
                  <a:pt x="145155" y="296662"/>
                </a:lnTo>
                <a:lnTo>
                  <a:pt x="0" y="296662"/>
                </a:lnTo>
                <a:lnTo>
                  <a:pt x="0" y="307549"/>
                </a:lnTo>
                <a:lnTo>
                  <a:pt x="234063" y="307549"/>
                </a:lnTo>
                <a:lnTo>
                  <a:pt x="236785" y="202311"/>
                </a:lnTo>
                <a:close/>
              </a:path>
              <a:path w="236854" h="307975">
                <a:moveTo>
                  <a:pt x="220455" y="0"/>
                </a:moveTo>
                <a:lnTo>
                  <a:pt x="0" y="0"/>
                </a:lnTo>
                <a:lnTo>
                  <a:pt x="0" y="10886"/>
                </a:lnTo>
                <a:lnTo>
                  <a:pt x="36288" y="10886"/>
                </a:lnTo>
                <a:lnTo>
                  <a:pt x="36288" y="296662"/>
                </a:lnTo>
                <a:lnTo>
                  <a:pt x="78928" y="296662"/>
                </a:lnTo>
                <a:lnTo>
                  <a:pt x="78928" y="156042"/>
                </a:lnTo>
                <a:lnTo>
                  <a:pt x="159671" y="156042"/>
                </a:lnTo>
                <a:lnTo>
                  <a:pt x="159671" y="144248"/>
                </a:lnTo>
                <a:lnTo>
                  <a:pt x="79835" y="144248"/>
                </a:lnTo>
                <a:lnTo>
                  <a:pt x="79835" y="12701"/>
                </a:lnTo>
                <a:lnTo>
                  <a:pt x="220815" y="12701"/>
                </a:lnTo>
                <a:lnTo>
                  <a:pt x="220455" y="0"/>
                </a:lnTo>
                <a:close/>
              </a:path>
              <a:path w="236854" h="307975">
                <a:moveTo>
                  <a:pt x="159671" y="156042"/>
                </a:moveTo>
                <a:lnTo>
                  <a:pt x="103423" y="156042"/>
                </a:lnTo>
                <a:lnTo>
                  <a:pt x="126458" y="159288"/>
                </a:lnTo>
                <a:lnTo>
                  <a:pt x="140052" y="168403"/>
                </a:lnTo>
                <a:lnTo>
                  <a:pt x="146672" y="184492"/>
                </a:lnTo>
                <a:lnTo>
                  <a:pt x="148784" y="208661"/>
                </a:lnTo>
                <a:lnTo>
                  <a:pt x="148784" y="225898"/>
                </a:lnTo>
                <a:lnTo>
                  <a:pt x="159671" y="225898"/>
                </a:lnTo>
                <a:lnTo>
                  <a:pt x="159671" y="156042"/>
                </a:lnTo>
                <a:close/>
              </a:path>
              <a:path w="236854" h="307975">
                <a:moveTo>
                  <a:pt x="159671" y="79835"/>
                </a:moveTo>
                <a:lnTo>
                  <a:pt x="148784" y="79835"/>
                </a:lnTo>
                <a:lnTo>
                  <a:pt x="148784" y="92536"/>
                </a:lnTo>
                <a:lnTo>
                  <a:pt x="145538" y="118477"/>
                </a:lnTo>
                <a:lnTo>
                  <a:pt x="137104" y="134042"/>
                </a:lnTo>
                <a:lnTo>
                  <a:pt x="123396" y="141782"/>
                </a:lnTo>
                <a:lnTo>
                  <a:pt x="104330" y="144248"/>
                </a:lnTo>
                <a:lnTo>
                  <a:pt x="159671" y="144248"/>
                </a:lnTo>
                <a:lnTo>
                  <a:pt x="159671" y="79835"/>
                </a:lnTo>
                <a:close/>
              </a:path>
              <a:path w="236854" h="307975">
                <a:moveTo>
                  <a:pt x="220815" y="12701"/>
                </a:moveTo>
                <a:lnTo>
                  <a:pt x="133362" y="12701"/>
                </a:lnTo>
                <a:lnTo>
                  <a:pt x="149692" y="13112"/>
                </a:lnTo>
                <a:lnTo>
                  <a:pt x="164661" y="15309"/>
                </a:lnTo>
                <a:lnTo>
                  <a:pt x="200567" y="45389"/>
                </a:lnTo>
                <a:lnTo>
                  <a:pt x="213197" y="96165"/>
                </a:lnTo>
                <a:lnTo>
                  <a:pt x="223177" y="96165"/>
                </a:lnTo>
                <a:lnTo>
                  <a:pt x="220815" y="1270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5912" y="878800"/>
            <a:ext cx="204470" cy="210820"/>
          </a:xfrm>
          <a:custGeom>
            <a:avLst/>
            <a:gdLst/>
            <a:ahLst/>
            <a:cxnLst/>
            <a:rect l="l" t="t" r="r" b="b"/>
            <a:pathLst>
              <a:path w="204469" h="210819">
                <a:moveTo>
                  <a:pt x="78021" y="199589"/>
                </a:moveTo>
                <a:lnTo>
                  <a:pt x="0" y="199589"/>
                </a:lnTo>
                <a:lnTo>
                  <a:pt x="0" y="210476"/>
                </a:lnTo>
                <a:lnTo>
                  <a:pt x="78021" y="210476"/>
                </a:lnTo>
                <a:lnTo>
                  <a:pt x="78021" y="199589"/>
                </a:lnTo>
                <a:close/>
              </a:path>
              <a:path w="204469" h="210819">
                <a:moveTo>
                  <a:pt x="204125" y="199589"/>
                </a:moveTo>
                <a:lnTo>
                  <a:pt x="96165" y="199589"/>
                </a:lnTo>
                <a:lnTo>
                  <a:pt x="96165" y="210476"/>
                </a:lnTo>
                <a:lnTo>
                  <a:pt x="204125" y="210476"/>
                </a:lnTo>
                <a:lnTo>
                  <a:pt x="204125" y="199589"/>
                </a:lnTo>
                <a:close/>
              </a:path>
              <a:path w="204469" h="210819">
                <a:moveTo>
                  <a:pt x="75299" y="9979"/>
                </a:moveTo>
                <a:lnTo>
                  <a:pt x="29031" y="9979"/>
                </a:lnTo>
                <a:lnTo>
                  <a:pt x="48082" y="42639"/>
                </a:lnTo>
                <a:lnTo>
                  <a:pt x="86186" y="111588"/>
                </a:lnTo>
                <a:lnTo>
                  <a:pt x="47175" y="169651"/>
                </a:lnTo>
                <a:lnTo>
                  <a:pt x="26309" y="199589"/>
                </a:lnTo>
                <a:lnTo>
                  <a:pt x="41732" y="199589"/>
                </a:lnTo>
                <a:lnTo>
                  <a:pt x="57155" y="175094"/>
                </a:lnTo>
                <a:lnTo>
                  <a:pt x="91629" y="122475"/>
                </a:lnTo>
                <a:lnTo>
                  <a:pt x="135496" y="122475"/>
                </a:lnTo>
                <a:lnTo>
                  <a:pt x="117939" y="90722"/>
                </a:lnTo>
                <a:lnTo>
                  <a:pt x="125326" y="79835"/>
                </a:lnTo>
                <a:lnTo>
                  <a:pt x="111588" y="79835"/>
                </a:lnTo>
                <a:lnTo>
                  <a:pt x="88908" y="36288"/>
                </a:lnTo>
                <a:lnTo>
                  <a:pt x="75299" y="9979"/>
                </a:lnTo>
                <a:close/>
              </a:path>
              <a:path w="204469" h="210819">
                <a:moveTo>
                  <a:pt x="135496" y="122475"/>
                </a:moveTo>
                <a:lnTo>
                  <a:pt x="91629" y="122475"/>
                </a:lnTo>
                <a:lnTo>
                  <a:pt x="118846" y="174187"/>
                </a:lnTo>
                <a:lnTo>
                  <a:pt x="132454" y="199589"/>
                </a:lnTo>
                <a:lnTo>
                  <a:pt x="177816" y="199589"/>
                </a:lnTo>
                <a:lnTo>
                  <a:pt x="160578" y="167836"/>
                </a:lnTo>
                <a:lnTo>
                  <a:pt x="135496" y="122475"/>
                </a:lnTo>
                <a:close/>
              </a:path>
              <a:path w="204469" h="210819">
                <a:moveTo>
                  <a:pt x="173279" y="9979"/>
                </a:moveTo>
                <a:lnTo>
                  <a:pt x="157857" y="9979"/>
                </a:lnTo>
                <a:lnTo>
                  <a:pt x="141527" y="36288"/>
                </a:lnTo>
                <a:lnTo>
                  <a:pt x="111588" y="79835"/>
                </a:lnTo>
                <a:lnTo>
                  <a:pt x="125326" y="79835"/>
                </a:lnTo>
                <a:lnTo>
                  <a:pt x="152413" y="39917"/>
                </a:lnTo>
                <a:lnTo>
                  <a:pt x="173279" y="9979"/>
                </a:lnTo>
                <a:close/>
              </a:path>
              <a:path w="204469" h="210819">
                <a:moveTo>
                  <a:pt x="111588" y="0"/>
                </a:moveTo>
                <a:lnTo>
                  <a:pt x="0" y="0"/>
                </a:lnTo>
                <a:lnTo>
                  <a:pt x="0" y="9979"/>
                </a:lnTo>
                <a:lnTo>
                  <a:pt x="111588" y="9979"/>
                </a:lnTo>
                <a:lnTo>
                  <a:pt x="111588" y="0"/>
                </a:lnTo>
                <a:close/>
              </a:path>
              <a:path w="204469" h="210819">
                <a:moveTo>
                  <a:pt x="199589" y="0"/>
                </a:moveTo>
                <a:lnTo>
                  <a:pt x="128825" y="0"/>
                </a:lnTo>
                <a:lnTo>
                  <a:pt x="128825" y="9979"/>
                </a:lnTo>
                <a:lnTo>
                  <a:pt x="199589" y="9979"/>
                </a:lnTo>
                <a:lnTo>
                  <a:pt x="19958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0058" y="874264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93444" y="0"/>
                </a:moveTo>
                <a:lnTo>
                  <a:pt x="54348" y="8618"/>
                </a:lnTo>
                <a:lnTo>
                  <a:pt x="24948" y="32206"/>
                </a:lnTo>
                <a:lnTo>
                  <a:pt x="6435" y="67361"/>
                </a:lnTo>
                <a:lnTo>
                  <a:pt x="0" y="110681"/>
                </a:lnTo>
                <a:lnTo>
                  <a:pt x="6520" y="153576"/>
                </a:lnTo>
                <a:lnTo>
                  <a:pt x="24948" y="187795"/>
                </a:lnTo>
                <a:lnTo>
                  <a:pt x="53582" y="210447"/>
                </a:lnTo>
                <a:lnTo>
                  <a:pt x="90722" y="218641"/>
                </a:lnTo>
                <a:lnTo>
                  <a:pt x="106088" y="217337"/>
                </a:lnTo>
                <a:lnTo>
                  <a:pt x="121794" y="212971"/>
                </a:lnTo>
                <a:lnTo>
                  <a:pt x="136838" y="205032"/>
                </a:lnTo>
                <a:lnTo>
                  <a:pt x="99794" y="205032"/>
                </a:lnTo>
                <a:lnTo>
                  <a:pt x="71486" y="196130"/>
                </a:lnTo>
                <a:lnTo>
                  <a:pt x="54320" y="173279"/>
                </a:lnTo>
                <a:lnTo>
                  <a:pt x="45829" y="142264"/>
                </a:lnTo>
                <a:lnTo>
                  <a:pt x="43546" y="108866"/>
                </a:lnTo>
                <a:lnTo>
                  <a:pt x="44709" y="80303"/>
                </a:lnTo>
                <a:lnTo>
                  <a:pt x="50804" y="48423"/>
                </a:lnTo>
                <a:lnTo>
                  <a:pt x="65745" y="22496"/>
                </a:lnTo>
                <a:lnTo>
                  <a:pt x="93444" y="11793"/>
                </a:lnTo>
                <a:lnTo>
                  <a:pt x="135458" y="11793"/>
                </a:lnTo>
                <a:lnTo>
                  <a:pt x="125111" y="5542"/>
                </a:lnTo>
                <a:lnTo>
                  <a:pt x="93444" y="0"/>
                </a:lnTo>
                <a:close/>
              </a:path>
              <a:path w="174625" h="219075">
                <a:moveTo>
                  <a:pt x="165114" y="143341"/>
                </a:moveTo>
                <a:lnTo>
                  <a:pt x="140237" y="189014"/>
                </a:lnTo>
                <a:lnTo>
                  <a:pt x="110681" y="205032"/>
                </a:lnTo>
                <a:lnTo>
                  <a:pt x="136838" y="205032"/>
                </a:lnTo>
                <a:lnTo>
                  <a:pt x="165568" y="169651"/>
                </a:lnTo>
                <a:lnTo>
                  <a:pt x="174187" y="146970"/>
                </a:lnTo>
                <a:lnTo>
                  <a:pt x="165114" y="143341"/>
                </a:lnTo>
                <a:close/>
              </a:path>
              <a:path w="174625" h="219075">
                <a:moveTo>
                  <a:pt x="135458" y="11793"/>
                </a:moveTo>
                <a:lnTo>
                  <a:pt x="93444" y="11793"/>
                </a:lnTo>
                <a:lnTo>
                  <a:pt x="104174" y="13211"/>
                </a:lnTo>
                <a:lnTo>
                  <a:pt x="113970" y="17690"/>
                </a:lnTo>
                <a:lnTo>
                  <a:pt x="121894" y="25572"/>
                </a:lnTo>
                <a:lnTo>
                  <a:pt x="127011" y="37196"/>
                </a:lnTo>
                <a:lnTo>
                  <a:pt x="128825" y="43546"/>
                </a:lnTo>
                <a:lnTo>
                  <a:pt x="128825" y="58062"/>
                </a:lnTo>
                <a:lnTo>
                  <a:pt x="129633" y="65334"/>
                </a:lnTo>
                <a:lnTo>
                  <a:pt x="131887" y="73371"/>
                </a:lnTo>
                <a:lnTo>
                  <a:pt x="137373" y="79878"/>
                </a:lnTo>
                <a:lnTo>
                  <a:pt x="147877" y="82557"/>
                </a:lnTo>
                <a:lnTo>
                  <a:pt x="155730" y="81324"/>
                </a:lnTo>
                <a:lnTo>
                  <a:pt x="162393" y="77454"/>
                </a:lnTo>
                <a:lnTo>
                  <a:pt x="167014" y="70692"/>
                </a:lnTo>
                <a:lnTo>
                  <a:pt x="168743" y="60784"/>
                </a:lnTo>
                <a:lnTo>
                  <a:pt x="163612" y="39421"/>
                </a:lnTo>
                <a:lnTo>
                  <a:pt x="148784" y="19845"/>
                </a:lnTo>
                <a:lnTo>
                  <a:pt x="135458" y="11793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7853" y="872449"/>
            <a:ext cx="175260" cy="221615"/>
          </a:xfrm>
          <a:custGeom>
            <a:avLst/>
            <a:gdLst/>
            <a:ahLst/>
            <a:cxnLst/>
            <a:rect l="l" t="t" r="r" b="b"/>
            <a:pathLst>
              <a:path w="175259" h="221615">
                <a:moveTo>
                  <a:pt x="90722" y="0"/>
                </a:moveTo>
                <a:lnTo>
                  <a:pt x="42115" y="15692"/>
                </a:lnTo>
                <a:lnTo>
                  <a:pt x="13268" y="50350"/>
                </a:lnTo>
                <a:lnTo>
                  <a:pt x="1530" y="86824"/>
                </a:lnTo>
                <a:lnTo>
                  <a:pt x="0" y="110681"/>
                </a:lnTo>
                <a:lnTo>
                  <a:pt x="921" y="130867"/>
                </a:lnTo>
                <a:lnTo>
                  <a:pt x="12630" y="173960"/>
                </a:lnTo>
                <a:lnTo>
                  <a:pt x="43518" y="208732"/>
                </a:lnTo>
                <a:lnTo>
                  <a:pt x="90722" y="221362"/>
                </a:lnTo>
                <a:lnTo>
                  <a:pt x="125579" y="215494"/>
                </a:lnTo>
                <a:lnTo>
                  <a:pt x="137549" y="207754"/>
                </a:lnTo>
                <a:lnTo>
                  <a:pt x="101609" y="207754"/>
                </a:lnTo>
                <a:lnTo>
                  <a:pt x="90495" y="206662"/>
                </a:lnTo>
                <a:lnTo>
                  <a:pt x="51711" y="170558"/>
                </a:lnTo>
                <a:lnTo>
                  <a:pt x="43674" y="115699"/>
                </a:lnTo>
                <a:lnTo>
                  <a:pt x="43546" y="97073"/>
                </a:lnTo>
                <a:lnTo>
                  <a:pt x="175094" y="97073"/>
                </a:lnTo>
                <a:lnTo>
                  <a:pt x="174249" y="85279"/>
                </a:lnTo>
                <a:lnTo>
                  <a:pt x="44454" y="85279"/>
                </a:lnTo>
                <a:lnTo>
                  <a:pt x="46651" y="62839"/>
                </a:lnTo>
                <a:lnTo>
                  <a:pt x="52505" y="39124"/>
                </a:lnTo>
                <a:lnTo>
                  <a:pt x="64994" y="20341"/>
                </a:lnTo>
                <a:lnTo>
                  <a:pt x="87093" y="12701"/>
                </a:lnTo>
                <a:lnTo>
                  <a:pt x="134045" y="12701"/>
                </a:lnTo>
                <a:lnTo>
                  <a:pt x="125083" y="7371"/>
                </a:lnTo>
                <a:lnTo>
                  <a:pt x="108881" y="1942"/>
                </a:lnTo>
                <a:lnTo>
                  <a:pt x="90722" y="0"/>
                </a:lnTo>
                <a:close/>
              </a:path>
              <a:path w="175259" h="221615">
                <a:moveTo>
                  <a:pt x="164207" y="152413"/>
                </a:moveTo>
                <a:lnTo>
                  <a:pt x="142902" y="190049"/>
                </a:lnTo>
                <a:lnTo>
                  <a:pt x="108909" y="207272"/>
                </a:lnTo>
                <a:lnTo>
                  <a:pt x="101609" y="207754"/>
                </a:lnTo>
                <a:lnTo>
                  <a:pt x="137549" y="207754"/>
                </a:lnTo>
                <a:lnTo>
                  <a:pt x="149125" y="200269"/>
                </a:lnTo>
                <a:lnTo>
                  <a:pt x="164335" y="179261"/>
                </a:lnTo>
                <a:lnTo>
                  <a:pt x="174187" y="156042"/>
                </a:lnTo>
                <a:lnTo>
                  <a:pt x="164207" y="152413"/>
                </a:lnTo>
                <a:close/>
              </a:path>
              <a:path w="175259" h="221615">
                <a:moveTo>
                  <a:pt x="134045" y="12701"/>
                </a:moveTo>
                <a:lnTo>
                  <a:pt x="87093" y="12701"/>
                </a:lnTo>
                <a:lnTo>
                  <a:pt x="96307" y="13721"/>
                </a:lnTo>
                <a:lnTo>
                  <a:pt x="105691" y="17464"/>
                </a:lnTo>
                <a:lnTo>
                  <a:pt x="127124" y="60557"/>
                </a:lnTo>
                <a:lnTo>
                  <a:pt x="127918" y="85279"/>
                </a:lnTo>
                <a:lnTo>
                  <a:pt x="174249" y="85279"/>
                </a:lnTo>
                <a:lnTo>
                  <a:pt x="163484" y="44893"/>
                </a:lnTo>
                <a:lnTo>
                  <a:pt x="139074" y="15692"/>
                </a:lnTo>
                <a:lnTo>
                  <a:pt x="134045" y="12701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57484" y="108383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38" y="0"/>
                </a:lnTo>
              </a:path>
            </a:pathLst>
          </a:custGeom>
          <a:ln w="1088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11917" y="79098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3991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7484" y="780820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30" h="10159">
                <a:moveTo>
                  <a:pt x="0" y="10160"/>
                </a:moveTo>
                <a:lnTo>
                  <a:pt x="74392" y="10160"/>
                </a:lnTo>
                <a:lnTo>
                  <a:pt x="7439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57484" y="779550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69" h="1270">
                <a:moveTo>
                  <a:pt x="0" y="1269"/>
                </a:moveTo>
                <a:lnTo>
                  <a:pt x="39010" y="1269"/>
                </a:lnTo>
                <a:lnTo>
                  <a:pt x="390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0487" y="7795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1388" y="1269"/>
                </a:lnTo>
                <a:lnTo>
                  <a:pt x="1138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64536" y="1083833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238" y="0"/>
                </a:lnTo>
              </a:path>
            </a:pathLst>
          </a:custGeom>
          <a:ln w="10886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8970" y="79098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7020"/>
                </a:lnTo>
              </a:path>
            </a:pathLst>
          </a:custGeom>
          <a:ln w="3991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4536" y="780820"/>
            <a:ext cx="74930" cy="10160"/>
          </a:xfrm>
          <a:custGeom>
            <a:avLst/>
            <a:gdLst/>
            <a:ahLst/>
            <a:cxnLst/>
            <a:rect l="l" t="t" r="r" b="b"/>
            <a:pathLst>
              <a:path w="74930" h="10159">
                <a:moveTo>
                  <a:pt x="0" y="10160"/>
                </a:moveTo>
                <a:lnTo>
                  <a:pt x="74392" y="10160"/>
                </a:lnTo>
                <a:lnTo>
                  <a:pt x="7439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4536" y="779550"/>
            <a:ext cx="39370" cy="1270"/>
          </a:xfrm>
          <a:custGeom>
            <a:avLst/>
            <a:gdLst/>
            <a:ahLst/>
            <a:cxnLst/>
            <a:rect l="l" t="t" r="r" b="b"/>
            <a:pathLst>
              <a:path w="39369" h="1270">
                <a:moveTo>
                  <a:pt x="0" y="1269"/>
                </a:moveTo>
                <a:lnTo>
                  <a:pt x="39010" y="1269"/>
                </a:lnTo>
                <a:lnTo>
                  <a:pt x="39010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27540" y="779550"/>
            <a:ext cx="11430" cy="1270"/>
          </a:xfrm>
          <a:custGeom>
            <a:avLst/>
            <a:gdLst/>
            <a:ahLst/>
            <a:cxnLst/>
            <a:rect l="l" t="t" r="r" b="b"/>
            <a:pathLst>
              <a:path w="11430" h="1270">
                <a:moveTo>
                  <a:pt x="0" y="1269"/>
                </a:moveTo>
                <a:lnTo>
                  <a:pt x="11388" y="1269"/>
                </a:lnTo>
                <a:lnTo>
                  <a:pt x="11388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70682" y="872449"/>
            <a:ext cx="385570" cy="221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436154"/>
            <a:ext cx="9525" cy="544830"/>
          </a:xfrm>
          <a:custGeom>
            <a:avLst/>
            <a:gdLst/>
            <a:ahLst/>
            <a:cxnLst/>
            <a:rect l="l" t="t" r="r" b="b"/>
            <a:pathLst>
              <a:path w="9525" h="544830">
                <a:moveTo>
                  <a:pt x="0" y="544325"/>
                </a:moveTo>
                <a:lnTo>
                  <a:pt x="9072" y="544325"/>
                </a:lnTo>
                <a:lnTo>
                  <a:pt x="9072" y="0"/>
                </a:lnTo>
                <a:lnTo>
                  <a:pt x="0" y="0"/>
                </a:lnTo>
                <a:lnTo>
                  <a:pt x="0" y="544325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68956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89259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09648" y="1708304"/>
            <a:ext cx="115570" cy="43180"/>
          </a:xfrm>
          <a:custGeom>
            <a:avLst/>
            <a:gdLst/>
            <a:ahLst/>
            <a:cxnLst/>
            <a:rect l="l" t="t" r="r" b="b"/>
            <a:pathLst>
              <a:path w="115570" h="43180">
                <a:moveTo>
                  <a:pt x="0" y="0"/>
                </a:moveTo>
                <a:lnTo>
                  <a:pt x="57155" y="42639"/>
                </a:lnTo>
                <a:lnTo>
                  <a:pt x="115217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52725" y="1708304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23250" y="1717376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9260" y="1977749"/>
            <a:ext cx="907415" cy="9525"/>
          </a:xfrm>
          <a:custGeom>
            <a:avLst/>
            <a:gdLst/>
            <a:ahLst/>
            <a:cxnLst/>
            <a:rect l="l" t="t" r="r" b="b"/>
            <a:pathLst>
              <a:path w="907415" h="9525">
                <a:moveTo>
                  <a:pt x="0" y="9072"/>
                </a:moveTo>
                <a:lnTo>
                  <a:pt x="907224" y="9072"/>
                </a:lnTo>
                <a:lnTo>
                  <a:pt x="907224" y="0"/>
                </a:lnTo>
                <a:lnTo>
                  <a:pt x="0" y="0"/>
                </a:lnTo>
                <a:lnTo>
                  <a:pt x="0" y="9072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71605" y="1573875"/>
            <a:ext cx="9577070" cy="2419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  <a:tabLst>
                <a:tab pos="1033144" algn="l"/>
                <a:tab pos="2488565" algn="l"/>
                <a:tab pos="3610610" algn="l"/>
                <a:tab pos="5132705" algn="l"/>
                <a:tab pos="6760845" algn="l"/>
                <a:tab pos="8773795" algn="l"/>
              </a:tabLst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Home	My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Docto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ellness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400" spc="-3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30130" y="1433414"/>
            <a:ext cx="7856855" cy="544830"/>
          </a:xfrm>
          <a:custGeom>
            <a:avLst/>
            <a:gdLst/>
            <a:ahLst/>
            <a:cxnLst/>
            <a:rect l="l" t="t" r="r" b="b"/>
            <a:pathLst>
              <a:path w="7856855" h="544830">
                <a:moveTo>
                  <a:pt x="0" y="544334"/>
                </a:moveTo>
                <a:lnTo>
                  <a:pt x="7856566" y="544334"/>
                </a:lnTo>
                <a:lnTo>
                  <a:pt x="7856566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72" y="1433414"/>
            <a:ext cx="1515110" cy="544830"/>
          </a:xfrm>
          <a:custGeom>
            <a:avLst/>
            <a:gdLst/>
            <a:ahLst/>
            <a:cxnLst/>
            <a:rect l="l" t="t" r="r" b="b"/>
            <a:pathLst>
              <a:path w="1515110" h="544830">
                <a:moveTo>
                  <a:pt x="0" y="544334"/>
                </a:moveTo>
                <a:lnTo>
                  <a:pt x="1515065" y="544334"/>
                </a:lnTo>
                <a:lnTo>
                  <a:pt x="1515065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4137" y="1433414"/>
            <a:ext cx="1506220" cy="544830"/>
          </a:xfrm>
          <a:custGeom>
            <a:avLst/>
            <a:gdLst/>
            <a:ahLst/>
            <a:cxnLst/>
            <a:rect l="l" t="t" r="r" b="b"/>
            <a:pathLst>
              <a:path w="1506220" h="544830">
                <a:moveTo>
                  <a:pt x="0" y="544334"/>
                </a:moveTo>
                <a:lnTo>
                  <a:pt x="1505993" y="544334"/>
                </a:lnTo>
                <a:lnTo>
                  <a:pt x="1505993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41249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476870" y="1584016"/>
            <a:ext cx="8286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044123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435615" y="1584016"/>
            <a:ext cx="14909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4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030084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4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811682" y="1574943"/>
            <a:ext cx="11074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06152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33111" y="1574943"/>
            <a:ext cx="10509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7923" y="1574943"/>
            <a:ext cx="511809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80731" y="1574943"/>
            <a:ext cx="55118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827581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701954" y="1574943"/>
            <a:ext cx="98425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4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775200" y="1699231"/>
            <a:ext cx="114935" cy="43180"/>
          </a:xfrm>
          <a:custGeom>
            <a:avLst/>
            <a:gdLst/>
            <a:ahLst/>
            <a:cxnLst/>
            <a:rect l="l" t="t" r="r" b="b"/>
            <a:pathLst>
              <a:path w="114935" h="43180">
                <a:moveTo>
                  <a:pt x="0" y="0"/>
                </a:moveTo>
                <a:lnTo>
                  <a:pt x="56247" y="42639"/>
                </a:lnTo>
                <a:lnTo>
                  <a:pt x="114310" y="0"/>
                </a:lnTo>
              </a:path>
            </a:pathLst>
          </a:custGeom>
          <a:ln w="90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64331" y="18878443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472382"/>
                </a:lnTo>
                <a:lnTo>
                  <a:pt x="0" y="728501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5288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00657" y="14524668"/>
            <a:ext cx="0" cy="2305685"/>
          </a:xfrm>
          <a:custGeom>
            <a:avLst/>
            <a:gdLst/>
            <a:ahLst/>
            <a:cxnLst/>
            <a:rect l="l" t="t" r="r" b="b"/>
            <a:pathLst>
              <a:path h="2305684">
                <a:moveTo>
                  <a:pt x="0" y="0"/>
                </a:moveTo>
                <a:lnTo>
                  <a:pt x="0" y="2305257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19532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400" y="14526483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350"/>
                </a:lnTo>
              </a:path>
            </a:pathLst>
          </a:custGeom>
          <a:ln w="9072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01501" y="18948212"/>
            <a:ext cx="416687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0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000" spc="-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01501" y="19593937"/>
            <a:ext cx="29152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8550" y="18990831"/>
            <a:ext cx="1547495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2250" b="0" spc="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225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250" b="0" spc="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2250">
              <a:latin typeface="Segoe UI Light"/>
              <a:cs typeface="Segoe UI Ligh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50990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15848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79799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244658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98104" y="19131748"/>
            <a:ext cx="213415" cy="172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795895" y="18963912"/>
            <a:ext cx="490855" cy="490220"/>
          </a:xfrm>
          <a:custGeom>
            <a:avLst/>
            <a:gdLst/>
            <a:ahLst/>
            <a:cxnLst/>
            <a:rect l="l" t="t" r="r" b="b"/>
            <a:pathLst>
              <a:path w="490854" h="490219">
                <a:moveTo>
                  <a:pt x="245195" y="0"/>
                </a:moveTo>
                <a:lnTo>
                  <a:pt x="197349" y="4660"/>
                </a:lnTo>
                <a:lnTo>
                  <a:pt x="151361" y="18643"/>
                </a:lnTo>
                <a:lnTo>
                  <a:pt x="108945" y="41240"/>
                </a:lnTo>
                <a:lnTo>
                  <a:pt x="71815" y="71743"/>
                </a:lnTo>
                <a:lnTo>
                  <a:pt x="41285" y="108839"/>
                </a:lnTo>
                <a:lnTo>
                  <a:pt x="18661" y="151216"/>
                </a:lnTo>
                <a:lnTo>
                  <a:pt x="4666" y="197154"/>
                </a:lnTo>
                <a:lnTo>
                  <a:pt x="0" y="244950"/>
                </a:lnTo>
                <a:lnTo>
                  <a:pt x="1166" y="269079"/>
                </a:lnTo>
                <a:lnTo>
                  <a:pt x="10498" y="315949"/>
                </a:lnTo>
                <a:lnTo>
                  <a:pt x="28985" y="360533"/>
                </a:lnTo>
                <a:lnTo>
                  <a:pt x="55562" y="400269"/>
                </a:lnTo>
                <a:lnTo>
                  <a:pt x="89719" y="434397"/>
                </a:lnTo>
                <a:lnTo>
                  <a:pt x="129492" y="460947"/>
                </a:lnTo>
                <a:lnTo>
                  <a:pt x="174122" y="479414"/>
                </a:lnTo>
                <a:lnTo>
                  <a:pt x="221040" y="488736"/>
                </a:lnTo>
                <a:lnTo>
                  <a:pt x="245195" y="489901"/>
                </a:lnTo>
                <a:lnTo>
                  <a:pt x="269350" y="488736"/>
                </a:lnTo>
                <a:lnTo>
                  <a:pt x="316268" y="479414"/>
                </a:lnTo>
                <a:lnTo>
                  <a:pt x="360898" y="460947"/>
                </a:lnTo>
                <a:lnTo>
                  <a:pt x="400671" y="434397"/>
                </a:lnTo>
                <a:lnTo>
                  <a:pt x="434828" y="400269"/>
                </a:lnTo>
                <a:lnTo>
                  <a:pt x="461405" y="360533"/>
                </a:lnTo>
                <a:lnTo>
                  <a:pt x="479892" y="315949"/>
                </a:lnTo>
                <a:lnTo>
                  <a:pt x="489224" y="269079"/>
                </a:lnTo>
                <a:lnTo>
                  <a:pt x="490391" y="244950"/>
                </a:lnTo>
                <a:lnTo>
                  <a:pt x="489224" y="220821"/>
                </a:lnTo>
                <a:lnTo>
                  <a:pt x="479892" y="173951"/>
                </a:lnTo>
                <a:lnTo>
                  <a:pt x="461405" y="129367"/>
                </a:lnTo>
                <a:lnTo>
                  <a:pt x="434828" y="89631"/>
                </a:lnTo>
                <a:lnTo>
                  <a:pt x="400671" y="55503"/>
                </a:lnTo>
                <a:lnTo>
                  <a:pt x="360898" y="28953"/>
                </a:lnTo>
                <a:lnTo>
                  <a:pt x="316268" y="10486"/>
                </a:lnTo>
                <a:lnTo>
                  <a:pt x="269350" y="1165"/>
                </a:lnTo>
                <a:lnTo>
                  <a:pt x="245195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90234" y="19095459"/>
            <a:ext cx="114428" cy="235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71136" y="19049190"/>
            <a:ext cx="168916" cy="120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81930" y="19258759"/>
            <a:ext cx="15875" cy="60960"/>
          </a:xfrm>
          <a:custGeom>
            <a:avLst/>
            <a:gdLst/>
            <a:ahLst/>
            <a:cxnLst/>
            <a:rect l="l" t="t" r="r" b="b"/>
            <a:pathLst>
              <a:path w="15875" h="60959">
                <a:moveTo>
                  <a:pt x="12710" y="0"/>
                </a:moveTo>
                <a:lnTo>
                  <a:pt x="5452" y="0"/>
                </a:lnTo>
                <a:lnTo>
                  <a:pt x="2721" y="907"/>
                </a:lnTo>
                <a:lnTo>
                  <a:pt x="0" y="3628"/>
                </a:lnTo>
                <a:lnTo>
                  <a:pt x="0" y="57155"/>
                </a:lnTo>
                <a:lnTo>
                  <a:pt x="2721" y="59876"/>
                </a:lnTo>
                <a:lnTo>
                  <a:pt x="5452" y="60784"/>
                </a:lnTo>
                <a:lnTo>
                  <a:pt x="12710" y="60784"/>
                </a:lnTo>
                <a:lnTo>
                  <a:pt x="15440" y="57155"/>
                </a:lnTo>
                <a:lnTo>
                  <a:pt x="15440" y="11793"/>
                </a:lnTo>
                <a:lnTo>
                  <a:pt x="14533" y="4536"/>
                </a:lnTo>
                <a:lnTo>
                  <a:pt x="12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440959" y="19258759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09" h="20319">
                <a:moveTo>
                  <a:pt x="13626" y="0"/>
                </a:moveTo>
                <a:lnTo>
                  <a:pt x="2721" y="0"/>
                </a:lnTo>
                <a:lnTo>
                  <a:pt x="0" y="3628"/>
                </a:lnTo>
                <a:lnTo>
                  <a:pt x="0" y="19958"/>
                </a:lnTo>
                <a:lnTo>
                  <a:pt x="16348" y="19958"/>
                </a:lnTo>
                <a:lnTo>
                  <a:pt x="16348" y="4536"/>
                </a:lnTo>
                <a:lnTo>
                  <a:pt x="136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28524" y="19184366"/>
            <a:ext cx="264160" cy="185420"/>
          </a:xfrm>
          <a:custGeom>
            <a:avLst/>
            <a:gdLst/>
            <a:ahLst/>
            <a:cxnLst/>
            <a:rect l="l" t="t" r="r" b="b"/>
            <a:pathLst>
              <a:path w="264159" h="185419">
                <a:moveTo>
                  <a:pt x="131612" y="0"/>
                </a:moveTo>
                <a:lnTo>
                  <a:pt x="82119" y="453"/>
                </a:lnTo>
                <a:lnTo>
                  <a:pt x="32625" y="3628"/>
                </a:lnTo>
                <a:lnTo>
                  <a:pt x="4474" y="29938"/>
                </a:lnTo>
                <a:lnTo>
                  <a:pt x="74" y="74392"/>
                </a:lnTo>
                <a:lnTo>
                  <a:pt x="0" y="108314"/>
                </a:lnTo>
                <a:lnTo>
                  <a:pt x="497" y="124176"/>
                </a:lnTo>
                <a:lnTo>
                  <a:pt x="8488" y="164732"/>
                </a:lnTo>
                <a:lnTo>
                  <a:pt x="57160" y="183542"/>
                </a:lnTo>
                <a:lnTo>
                  <a:pt x="106567" y="185017"/>
                </a:lnTo>
                <a:lnTo>
                  <a:pt x="131612" y="185073"/>
                </a:lnTo>
                <a:lnTo>
                  <a:pt x="156275" y="185017"/>
                </a:lnTo>
                <a:lnTo>
                  <a:pt x="205937" y="183542"/>
                </a:lnTo>
                <a:lnTo>
                  <a:pt x="248761" y="173053"/>
                </a:lnTo>
                <a:lnTo>
                  <a:pt x="259530" y="150599"/>
                </a:lnTo>
                <a:lnTo>
                  <a:pt x="164309" y="150599"/>
                </a:lnTo>
                <a:lnTo>
                  <a:pt x="162491" y="149692"/>
                </a:lnTo>
                <a:lnTo>
                  <a:pt x="38077" y="149692"/>
                </a:lnTo>
                <a:lnTo>
                  <a:pt x="38077" y="48082"/>
                </a:lnTo>
                <a:lnTo>
                  <a:pt x="19007" y="48082"/>
                </a:lnTo>
                <a:lnTo>
                  <a:pt x="19007" y="31752"/>
                </a:lnTo>
                <a:lnTo>
                  <a:pt x="137065" y="31752"/>
                </a:lnTo>
                <a:lnTo>
                  <a:pt x="137065" y="30845"/>
                </a:lnTo>
                <a:lnTo>
                  <a:pt x="259813" y="30845"/>
                </a:lnTo>
                <a:lnTo>
                  <a:pt x="259658" y="29938"/>
                </a:lnTo>
                <a:lnTo>
                  <a:pt x="255629" y="19958"/>
                </a:lnTo>
                <a:lnTo>
                  <a:pt x="206064" y="1530"/>
                </a:lnTo>
                <a:lnTo>
                  <a:pt x="156658" y="56"/>
                </a:lnTo>
                <a:lnTo>
                  <a:pt x="131612" y="0"/>
                </a:lnTo>
                <a:close/>
              </a:path>
              <a:path w="264159" h="185419">
                <a:moveTo>
                  <a:pt x="208197" y="60784"/>
                </a:moveTo>
                <a:lnTo>
                  <a:pt x="176112" y="60784"/>
                </a:lnTo>
                <a:lnTo>
                  <a:pt x="180648" y="64412"/>
                </a:lnTo>
                <a:lnTo>
                  <a:pt x="182471" y="70763"/>
                </a:lnTo>
                <a:lnTo>
                  <a:pt x="183378" y="74392"/>
                </a:lnTo>
                <a:lnTo>
                  <a:pt x="184286" y="79835"/>
                </a:lnTo>
                <a:lnTo>
                  <a:pt x="184286" y="130640"/>
                </a:lnTo>
                <a:lnTo>
                  <a:pt x="183378" y="136083"/>
                </a:lnTo>
                <a:lnTo>
                  <a:pt x="182471" y="140619"/>
                </a:lnTo>
                <a:lnTo>
                  <a:pt x="180648" y="146970"/>
                </a:lnTo>
                <a:lnTo>
                  <a:pt x="176112" y="150599"/>
                </a:lnTo>
                <a:lnTo>
                  <a:pt x="259530" y="150599"/>
                </a:lnTo>
                <a:lnTo>
                  <a:pt x="259686" y="149692"/>
                </a:lnTo>
                <a:lnTo>
                  <a:pt x="213344" y="149692"/>
                </a:lnTo>
                <a:lnTo>
                  <a:pt x="206984" y="146970"/>
                </a:lnTo>
                <a:lnTo>
                  <a:pt x="202448" y="140619"/>
                </a:lnTo>
                <a:lnTo>
                  <a:pt x="198810" y="136083"/>
                </a:lnTo>
                <a:lnTo>
                  <a:pt x="196996" y="129733"/>
                </a:lnTo>
                <a:lnTo>
                  <a:pt x="196996" y="79835"/>
                </a:lnTo>
                <a:lnTo>
                  <a:pt x="198810" y="72577"/>
                </a:lnTo>
                <a:lnTo>
                  <a:pt x="201541" y="68041"/>
                </a:lnTo>
                <a:lnTo>
                  <a:pt x="206077" y="61691"/>
                </a:lnTo>
                <a:lnTo>
                  <a:pt x="208197" y="60784"/>
                </a:lnTo>
                <a:close/>
              </a:path>
              <a:path w="264159" h="185419">
                <a:moveTo>
                  <a:pt x="137065" y="31752"/>
                </a:moveTo>
                <a:lnTo>
                  <a:pt x="74403" y="31752"/>
                </a:lnTo>
                <a:lnTo>
                  <a:pt x="74403" y="48082"/>
                </a:lnTo>
                <a:lnTo>
                  <a:pt x="56240" y="48082"/>
                </a:lnTo>
                <a:lnTo>
                  <a:pt x="56240" y="149692"/>
                </a:lnTo>
                <a:lnTo>
                  <a:pt x="83484" y="149692"/>
                </a:lnTo>
                <a:lnTo>
                  <a:pt x="79846" y="147877"/>
                </a:lnTo>
                <a:lnTo>
                  <a:pt x="78939" y="143341"/>
                </a:lnTo>
                <a:lnTo>
                  <a:pt x="78031" y="140619"/>
                </a:lnTo>
                <a:lnTo>
                  <a:pt x="77124" y="136083"/>
                </a:lnTo>
                <a:lnTo>
                  <a:pt x="77124" y="60784"/>
                </a:lnTo>
                <a:lnTo>
                  <a:pt x="137065" y="60784"/>
                </a:lnTo>
                <a:lnTo>
                  <a:pt x="137065" y="31752"/>
                </a:lnTo>
                <a:close/>
              </a:path>
              <a:path w="264159" h="185419">
                <a:moveTo>
                  <a:pt x="107090" y="138805"/>
                </a:moveTo>
                <a:lnTo>
                  <a:pt x="100730" y="146063"/>
                </a:lnTo>
                <a:lnTo>
                  <a:pt x="94380" y="149692"/>
                </a:lnTo>
                <a:lnTo>
                  <a:pt x="162491" y="149692"/>
                </a:lnTo>
                <a:lnTo>
                  <a:pt x="160674" y="148784"/>
                </a:lnTo>
                <a:lnTo>
                  <a:pt x="107090" y="148784"/>
                </a:lnTo>
                <a:lnTo>
                  <a:pt x="107090" y="138805"/>
                </a:lnTo>
                <a:close/>
              </a:path>
              <a:path w="264159" h="185419">
                <a:moveTo>
                  <a:pt x="262915" y="117939"/>
                </a:moveTo>
                <a:lnTo>
                  <a:pt x="244217" y="117939"/>
                </a:lnTo>
                <a:lnTo>
                  <a:pt x="244217" y="130640"/>
                </a:lnTo>
                <a:lnTo>
                  <a:pt x="243310" y="134269"/>
                </a:lnTo>
                <a:lnTo>
                  <a:pt x="242402" y="136990"/>
                </a:lnTo>
                <a:lnTo>
                  <a:pt x="240588" y="140619"/>
                </a:lnTo>
                <a:lnTo>
                  <a:pt x="236043" y="146970"/>
                </a:lnTo>
                <a:lnTo>
                  <a:pt x="229692" y="149692"/>
                </a:lnTo>
                <a:lnTo>
                  <a:pt x="259686" y="149692"/>
                </a:lnTo>
                <a:lnTo>
                  <a:pt x="261373" y="139868"/>
                </a:lnTo>
                <a:lnTo>
                  <a:pt x="262720" y="124176"/>
                </a:lnTo>
                <a:lnTo>
                  <a:pt x="262915" y="117939"/>
                </a:lnTo>
                <a:close/>
              </a:path>
              <a:path w="264159" h="185419">
                <a:moveTo>
                  <a:pt x="137065" y="60784"/>
                </a:moveTo>
                <a:lnTo>
                  <a:pt x="123438" y="60784"/>
                </a:lnTo>
                <a:lnTo>
                  <a:pt x="123438" y="148784"/>
                </a:lnTo>
                <a:lnTo>
                  <a:pt x="137065" y="148784"/>
                </a:lnTo>
                <a:lnTo>
                  <a:pt x="137065" y="60784"/>
                </a:lnTo>
                <a:close/>
              </a:path>
              <a:path w="264159" h="185419">
                <a:moveTo>
                  <a:pt x="153404" y="140619"/>
                </a:moveTo>
                <a:lnTo>
                  <a:pt x="153404" y="148784"/>
                </a:lnTo>
                <a:lnTo>
                  <a:pt x="160674" y="148784"/>
                </a:lnTo>
                <a:lnTo>
                  <a:pt x="158856" y="147877"/>
                </a:lnTo>
                <a:lnTo>
                  <a:pt x="153404" y="140619"/>
                </a:lnTo>
                <a:close/>
              </a:path>
              <a:path w="264159" h="185419">
                <a:moveTo>
                  <a:pt x="107090" y="60784"/>
                </a:moveTo>
                <a:lnTo>
                  <a:pt x="93472" y="60784"/>
                </a:lnTo>
                <a:lnTo>
                  <a:pt x="93472" y="134269"/>
                </a:lnTo>
                <a:lnTo>
                  <a:pt x="95287" y="135176"/>
                </a:lnTo>
                <a:lnTo>
                  <a:pt x="100730" y="135176"/>
                </a:lnTo>
                <a:lnTo>
                  <a:pt x="103461" y="132454"/>
                </a:lnTo>
                <a:lnTo>
                  <a:pt x="107090" y="127918"/>
                </a:lnTo>
                <a:lnTo>
                  <a:pt x="107090" y="60784"/>
                </a:lnTo>
                <a:close/>
              </a:path>
              <a:path w="264159" h="185419">
                <a:moveTo>
                  <a:pt x="263367" y="58969"/>
                </a:moveTo>
                <a:lnTo>
                  <a:pt x="228785" y="58969"/>
                </a:lnTo>
                <a:lnTo>
                  <a:pt x="235136" y="61691"/>
                </a:lnTo>
                <a:lnTo>
                  <a:pt x="239681" y="68041"/>
                </a:lnTo>
                <a:lnTo>
                  <a:pt x="243310" y="72577"/>
                </a:lnTo>
                <a:lnTo>
                  <a:pt x="244217" y="78928"/>
                </a:lnTo>
                <a:lnTo>
                  <a:pt x="244217" y="107959"/>
                </a:lnTo>
                <a:lnTo>
                  <a:pt x="212437" y="107959"/>
                </a:lnTo>
                <a:lnTo>
                  <a:pt x="212437" y="131547"/>
                </a:lnTo>
                <a:lnTo>
                  <a:pt x="215158" y="135176"/>
                </a:lnTo>
                <a:lnTo>
                  <a:pt x="224240" y="135176"/>
                </a:lnTo>
                <a:lnTo>
                  <a:pt x="226961" y="133362"/>
                </a:lnTo>
                <a:lnTo>
                  <a:pt x="227878" y="128825"/>
                </a:lnTo>
                <a:lnTo>
                  <a:pt x="227878" y="117939"/>
                </a:lnTo>
                <a:lnTo>
                  <a:pt x="262915" y="117939"/>
                </a:lnTo>
                <a:lnTo>
                  <a:pt x="263216" y="108314"/>
                </a:lnTo>
                <a:lnTo>
                  <a:pt x="263287" y="92536"/>
                </a:lnTo>
                <a:lnTo>
                  <a:pt x="263656" y="79835"/>
                </a:lnTo>
                <a:lnTo>
                  <a:pt x="263532" y="61691"/>
                </a:lnTo>
                <a:lnTo>
                  <a:pt x="263511" y="60784"/>
                </a:lnTo>
                <a:lnTo>
                  <a:pt x="263367" y="58969"/>
                </a:lnTo>
                <a:close/>
              </a:path>
              <a:path w="264159" h="185419">
                <a:moveTo>
                  <a:pt x="259813" y="30845"/>
                </a:moveTo>
                <a:lnTo>
                  <a:pt x="153404" y="30845"/>
                </a:lnTo>
                <a:lnTo>
                  <a:pt x="153404" y="69856"/>
                </a:lnTo>
                <a:lnTo>
                  <a:pt x="158856" y="63505"/>
                </a:lnTo>
                <a:lnTo>
                  <a:pt x="164309" y="60784"/>
                </a:lnTo>
                <a:lnTo>
                  <a:pt x="208197" y="60784"/>
                </a:lnTo>
                <a:lnTo>
                  <a:pt x="212437" y="58969"/>
                </a:lnTo>
                <a:lnTo>
                  <a:pt x="263367" y="58969"/>
                </a:lnTo>
                <a:lnTo>
                  <a:pt x="262271" y="45205"/>
                </a:lnTo>
                <a:lnTo>
                  <a:pt x="259813" y="308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353634" y="19077314"/>
            <a:ext cx="271780" cy="271780"/>
          </a:xfrm>
          <a:custGeom>
            <a:avLst/>
            <a:gdLst/>
            <a:ahLst/>
            <a:cxnLst/>
            <a:rect l="l" t="t" r="r" b="b"/>
            <a:pathLst>
              <a:path w="271779" h="271780">
                <a:moveTo>
                  <a:pt x="119871" y="199589"/>
                </a:moveTo>
                <a:lnTo>
                  <a:pt x="115117" y="218031"/>
                </a:lnTo>
                <a:lnTo>
                  <a:pt x="112492" y="228053"/>
                </a:lnTo>
                <a:lnTo>
                  <a:pt x="111059" y="233142"/>
                </a:lnTo>
                <a:lnTo>
                  <a:pt x="109883" y="236785"/>
                </a:lnTo>
                <a:lnTo>
                  <a:pt x="107372" y="244766"/>
                </a:lnTo>
                <a:lnTo>
                  <a:pt x="104094" y="252321"/>
                </a:lnTo>
                <a:lnTo>
                  <a:pt x="100307" y="259367"/>
                </a:lnTo>
                <a:lnTo>
                  <a:pt x="96265" y="265816"/>
                </a:lnTo>
                <a:lnTo>
                  <a:pt x="105429" y="268198"/>
                </a:lnTo>
                <a:lnTo>
                  <a:pt x="115105" y="269899"/>
                </a:lnTo>
                <a:lnTo>
                  <a:pt x="125122" y="270919"/>
                </a:lnTo>
                <a:lnTo>
                  <a:pt x="135312" y="271260"/>
                </a:lnTo>
                <a:lnTo>
                  <a:pt x="178422" y="264336"/>
                </a:lnTo>
                <a:lnTo>
                  <a:pt x="215822" y="245045"/>
                </a:lnTo>
                <a:lnTo>
                  <a:pt x="244069" y="216826"/>
                </a:lnTo>
                <a:lnTo>
                  <a:pt x="153475" y="216826"/>
                </a:lnTo>
                <a:lnTo>
                  <a:pt x="142859" y="215409"/>
                </a:lnTo>
                <a:lnTo>
                  <a:pt x="133267" y="211610"/>
                </a:lnTo>
                <a:lnTo>
                  <a:pt x="125378" y="206110"/>
                </a:lnTo>
                <a:lnTo>
                  <a:pt x="119871" y="199589"/>
                </a:lnTo>
                <a:close/>
              </a:path>
              <a:path w="271779" h="271780">
                <a:moveTo>
                  <a:pt x="136219" y="0"/>
                </a:moveTo>
                <a:lnTo>
                  <a:pt x="93109" y="6923"/>
                </a:lnTo>
                <a:lnTo>
                  <a:pt x="55709" y="26215"/>
                </a:lnTo>
                <a:lnTo>
                  <a:pt x="26242" y="55652"/>
                </a:lnTo>
                <a:lnTo>
                  <a:pt x="6931" y="93015"/>
                </a:lnTo>
                <a:lnTo>
                  <a:pt x="0" y="136083"/>
                </a:lnTo>
                <a:lnTo>
                  <a:pt x="6002" y="175916"/>
                </a:lnTo>
                <a:lnTo>
                  <a:pt x="22817" y="211156"/>
                </a:lnTo>
                <a:lnTo>
                  <a:pt x="48657" y="239932"/>
                </a:lnTo>
                <a:lnTo>
                  <a:pt x="81731" y="260373"/>
                </a:lnTo>
                <a:lnTo>
                  <a:pt x="81805" y="252321"/>
                </a:lnTo>
                <a:lnTo>
                  <a:pt x="82072" y="245290"/>
                </a:lnTo>
                <a:lnTo>
                  <a:pt x="82880" y="237281"/>
                </a:lnTo>
                <a:lnTo>
                  <a:pt x="84453" y="229527"/>
                </a:lnTo>
                <a:lnTo>
                  <a:pt x="87777" y="212928"/>
                </a:lnTo>
                <a:lnTo>
                  <a:pt x="93401" y="187512"/>
                </a:lnTo>
                <a:lnTo>
                  <a:pt x="94369" y="183259"/>
                </a:lnTo>
                <a:lnTo>
                  <a:pt x="75372" y="183259"/>
                </a:lnTo>
                <a:lnTo>
                  <a:pt x="45309" y="147140"/>
                </a:lnTo>
                <a:lnTo>
                  <a:pt x="43592" y="130640"/>
                </a:lnTo>
                <a:lnTo>
                  <a:pt x="49706" y="100857"/>
                </a:lnTo>
                <a:lnTo>
                  <a:pt x="67995" y="73371"/>
                </a:lnTo>
                <a:lnTo>
                  <a:pt x="98373" y="53200"/>
                </a:lnTo>
                <a:lnTo>
                  <a:pt x="140755" y="45361"/>
                </a:lnTo>
                <a:lnTo>
                  <a:pt x="235589" y="45361"/>
                </a:lnTo>
                <a:lnTo>
                  <a:pt x="216279" y="26157"/>
                </a:lnTo>
                <a:lnTo>
                  <a:pt x="178973" y="6916"/>
                </a:lnTo>
                <a:lnTo>
                  <a:pt x="136219" y="0"/>
                </a:lnTo>
                <a:close/>
              </a:path>
              <a:path w="271779" h="271780">
                <a:moveTo>
                  <a:pt x="235589" y="45361"/>
                </a:moveTo>
                <a:lnTo>
                  <a:pt x="140755" y="45361"/>
                </a:lnTo>
                <a:lnTo>
                  <a:pt x="176075" y="51811"/>
                </a:lnTo>
                <a:lnTo>
                  <a:pt x="203306" y="69062"/>
                </a:lnTo>
                <a:lnTo>
                  <a:pt x="220831" y="93968"/>
                </a:lnTo>
                <a:lnTo>
                  <a:pt x="227032" y="123382"/>
                </a:lnTo>
                <a:lnTo>
                  <a:pt x="221662" y="160578"/>
                </a:lnTo>
                <a:lnTo>
                  <a:pt x="206601" y="190176"/>
                </a:lnTo>
                <a:lnTo>
                  <a:pt x="183359" y="209753"/>
                </a:lnTo>
                <a:lnTo>
                  <a:pt x="153475" y="216826"/>
                </a:lnTo>
                <a:lnTo>
                  <a:pt x="244069" y="216826"/>
                </a:lnTo>
                <a:lnTo>
                  <a:pt x="245290" y="215607"/>
                </a:lnTo>
                <a:lnTo>
                  <a:pt x="264601" y="178244"/>
                </a:lnTo>
                <a:lnTo>
                  <a:pt x="271532" y="135176"/>
                </a:lnTo>
                <a:lnTo>
                  <a:pt x="264956" y="92551"/>
                </a:lnTo>
                <a:lnTo>
                  <a:pt x="245740" y="55456"/>
                </a:lnTo>
                <a:lnTo>
                  <a:pt x="235589" y="45361"/>
                </a:lnTo>
                <a:close/>
              </a:path>
              <a:path w="271779" h="271780">
                <a:moveTo>
                  <a:pt x="189343" y="97980"/>
                </a:moveTo>
                <a:lnTo>
                  <a:pt x="122602" y="97980"/>
                </a:lnTo>
                <a:lnTo>
                  <a:pt x="130800" y="99582"/>
                </a:lnTo>
                <a:lnTo>
                  <a:pt x="136445" y="103990"/>
                </a:lnTo>
                <a:lnTo>
                  <a:pt x="139706" y="110610"/>
                </a:lnTo>
                <a:lnTo>
                  <a:pt x="140755" y="118846"/>
                </a:lnTo>
                <a:lnTo>
                  <a:pt x="139423" y="129293"/>
                </a:lnTo>
                <a:lnTo>
                  <a:pt x="136218" y="141186"/>
                </a:lnTo>
                <a:lnTo>
                  <a:pt x="132331" y="153930"/>
                </a:lnTo>
                <a:lnTo>
                  <a:pt x="128952" y="166929"/>
                </a:lnTo>
                <a:lnTo>
                  <a:pt x="128784" y="177163"/>
                </a:lnTo>
                <a:lnTo>
                  <a:pt x="133042" y="185527"/>
                </a:lnTo>
                <a:lnTo>
                  <a:pt x="140705" y="191169"/>
                </a:lnTo>
                <a:lnTo>
                  <a:pt x="150753" y="193238"/>
                </a:lnTo>
                <a:lnTo>
                  <a:pt x="168287" y="187512"/>
                </a:lnTo>
                <a:lnTo>
                  <a:pt x="182077" y="171919"/>
                </a:lnTo>
                <a:lnTo>
                  <a:pt x="191101" y="148841"/>
                </a:lnTo>
                <a:lnTo>
                  <a:pt x="194336" y="120660"/>
                </a:lnTo>
                <a:lnTo>
                  <a:pt x="190647" y="99950"/>
                </a:lnTo>
                <a:lnTo>
                  <a:pt x="189343" y="97980"/>
                </a:lnTo>
                <a:close/>
              </a:path>
              <a:path w="271779" h="271780">
                <a:moveTo>
                  <a:pt x="138034" y="68949"/>
                </a:moveTo>
                <a:lnTo>
                  <a:pt x="88771" y="88681"/>
                </a:lnTo>
                <a:lnTo>
                  <a:pt x="71005" y="133362"/>
                </a:lnTo>
                <a:lnTo>
                  <a:pt x="70908" y="135176"/>
                </a:lnTo>
                <a:lnTo>
                  <a:pt x="71488" y="142462"/>
                </a:lnTo>
                <a:lnTo>
                  <a:pt x="73332" y="149465"/>
                </a:lnTo>
                <a:lnTo>
                  <a:pt x="76198" y="155447"/>
                </a:lnTo>
                <a:lnTo>
                  <a:pt x="79917" y="160578"/>
                </a:lnTo>
                <a:lnTo>
                  <a:pt x="82639" y="163300"/>
                </a:lnTo>
                <a:lnTo>
                  <a:pt x="82639" y="165114"/>
                </a:lnTo>
                <a:lnTo>
                  <a:pt x="80824" y="170558"/>
                </a:lnTo>
                <a:lnTo>
                  <a:pt x="79917" y="176001"/>
                </a:lnTo>
                <a:lnTo>
                  <a:pt x="79010" y="178723"/>
                </a:lnTo>
                <a:lnTo>
                  <a:pt x="78102" y="182352"/>
                </a:lnTo>
                <a:lnTo>
                  <a:pt x="75372" y="183259"/>
                </a:lnTo>
                <a:lnTo>
                  <a:pt x="94369" y="183259"/>
                </a:lnTo>
                <a:lnTo>
                  <a:pt x="100801" y="155135"/>
                </a:lnTo>
                <a:lnTo>
                  <a:pt x="96265" y="146063"/>
                </a:lnTo>
                <a:lnTo>
                  <a:pt x="96265" y="133362"/>
                </a:lnTo>
                <a:lnTo>
                  <a:pt x="98336" y="119413"/>
                </a:lnTo>
                <a:lnTo>
                  <a:pt x="103983" y="108186"/>
                </a:lnTo>
                <a:lnTo>
                  <a:pt x="112355" y="100701"/>
                </a:lnTo>
                <a:lnTo>
                  <a:pt x="122602" y="97980"/>
                </a:lnTo>
                <a:lnTo>
                  <a:pt x="189343" y="97980"/>
                </a:lnTo>
                <a:lnTo>
                  <a:pt x="179807" y="83578"/>
                </a:lnTo>
                <a:lnTo>
                  <a:pt x="162156" y="72818"/>
                </a:lnTo>
                <a:lnTo>
                  <a:pt x="138034" y="689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11474" y="19078219"/>
            <a:ext cx="245195" cy="224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706678" y="14654076"/>
            <a:ext cx="1644650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1550" b="1" spc="-4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1550">
              <a:latin typeface="Segoe UI Semibold"/>
              <a:cs typeface="Segoe UI Semibold"/>
            </a:endParaRPr>
          </a:p>
          <a:p>
            <a:pPr marL="27940" marR="559435">
              <a:lnSpc>
                <a:spcPct val="134600"/>
              </a:lnSpc>
              <a:spcBef>
                <a:spcPts val="585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</a:t>
            </a:r>
            <a:r>
              <a:rPr sz="11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150">
              <a:latin typeface="Segoe UI Light"/>
              <a:cs typeface="Segoe UI Light"/>
            </a:endParaRPr>
          </a:p>
          <a:p>
            <a:pPr marL="27940" marR="50800">
              <a:lnSpc>
                <a:spcPct val="134600"/>
              </a:lnSpc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1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</a:t>
            </a:r>
            <a:endParaRPr sz="1150">
              <a:latin typeface="Segoe UI Light"/>
              <a:cs typeface="Segoe UI Light"/>
            </a:endParaRPr>
          </a:p>
          <a:p>
            <a:pPr marL="27940" marR="217804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Clinical Resources 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150" b="0" spc="-3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148655" y="14654076"/>
            <a:ext cx="1432560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Get to </a:t>
            </a:r>
            <a:r>
              <a:rPr sz="1550" b="1" spc="5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1550" b="1" spc="-6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1550">
              <a:latin typeface="Segoe UI Semibold"/>
              <a:cs typeface="Segoe UI Semibold"/>
            </a:endParaRPr>
          </a:p>
          <a:p>
            <a:pPr marL="44450" marR="814705">
              <a:lnSpc>
                <a:spcPct val="134600"/>
              </a:lnSpc>
              <a:spcBef>
                <a:spcPts val="585"/>
              </a:spcBef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15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150">
              <a:latin typeface="Segoe UI Light"/>
              <a:cs typeface="Segoe UI Light"/>
            </a:endParaRPr>
          </a:p>
          <a:p>
            <a:pPr marL="44450" marR="317500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1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150">
              <a:latin typeface="Segoe UI Light"/>
              <a:cs typeface="Segoe UI Light"/>
            </a:endParaRPr>
          </a:p>
          <a:p>
            <a:pPr marL="44450" marR="100330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Join Our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Network  Quality</a:t>
            </a:r>
            <a:r>
              <a:rPr sz="11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84731" y="14654076"/>
            <a:ext cx="1099185" cy="15182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Let Us</a:t>
            </a:r>
            <a:r>
              <a:rPr sz="1550" b="1" spc="-4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1550">
              <a:latin typeface="Segoe UI Semibold"/>
              <a:cs typeface="Segoe UI Semibold"/>
            </a:endParaRPr>
          </a:p>
          <a:p>
            <a:pPr marL="12700" marR="300355">
              <a:lnSpc>
                <a:spcPct val="134600"/>
              </a:lnSpc>
              <a:spcBef>
                <a:spcPts val="585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150" b="0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30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150">
              <a:latin typeface="Segoe UI Light"/>
              <a:cs typeface="Segoe UI Light"/>
            </a:endParaRPr>
          </a:p>
          <a:p>
            <a:pPr marL="12700" marR="5080">
              <a:lnSpc>
                <a:spcPct val="134600"/>
              </a:lnSpc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15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1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31610" y="14654076"/>
            <a:ext cx="1964055" cy="17545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1550" b="1" spc="-7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550" b="1" spc="-25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1550">
              <a:latin typeface="Segoe UI Semibold"/>
              <a:cs typeface="Segoe UI Semibold"/>
            </a:endParaRPr>
          </a:p>
          <a:p>
            <a:pPr marL="69215" marR="381000">
              <a:lnSpc>
                <a:spcPct val="134600"/>
              </a:lnSpc>
              <a:spcBef>
                <a:spcPts val="585"/>
              </a:spcBef>
            </a:pP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View Eligibility &amp;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Claims</a:t>
            </a:r>
            <a:endParaRPr sz="1150">
              <a:latin typeface="Segoe UI Light"/>
              <a:cs typeface="Segoe UI Light"/>
            </a:endParaRPr>
          </a:p>
          <a:p>
            <a:pPr marL="69215" marR="184785">
              <a:lnSpc>
                <a:spcPct val="134600"/>
              </a:lnSpc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1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Update Practice 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1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150">
              <a:latin typeface="Segoe UI Light"/>
              <a:cs typeface="Segoe UI Light"/>
            </a:endParaRPr>
          </a:p>
          <a:p>
            <a:pPr marL="69215">
              <a:lnSpc>
                <a:spcPct val="100000"/>
              </a:lnSpc>
              <a:spcBef>
                <a:spcPts val="480"/>
              </a:spcBef>
            </a:pPr>
            <a:r>
              <a:rPr sz="115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Referrals</a:t>
            </a:r>
            <a:endParaRPr sz="1150">
              <a:latin typeface="Segoe UI Light"/>
              <a:cs typeface="Segoe UI Ligh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191315" y="14684864"/>
            <a:ext cx="127065" cy="1913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694419" y="18111889"/>
            <a:ext cx="7497445" cy="4248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0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0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000" spc="-23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Pусский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Ayisyen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000" spc="-85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000" spc="-1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Polski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20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0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0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0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0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0" y="17311335"/>
            <a:ext cx="10887075" cy="725805"/>
          </a:xfrm>
          <a:custGeom>
            <a:avLst/>
            <a:gdLst/>
            <a:ahLst/>
            <a:cxnLst/>
            <a:rect l="l" t="t" r="r" b="b"/>
            <a:pathLst>
              <a:path w="10887075" h="725805">
                <a:moveTo>
                  <a:pt x="0" y="725779"/>
                </a:moveTo>
                <a:lnTo>
                  <a:pt x="10886696" y="725779"/>
                </a:lnTo>
                <a:lnTo>
                  <a:pt x="10886696" y="0"/>
                </a:lnTo>
                <a:lnTo>
                  <a:pt x="0" y="0"/>
                </a:lnTo>
                <a:lnTo>
                  <a:pt x="0" y="725779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17651" y="17476644"/>
            <a:ext cx="4599940" cy="3740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spc="10" dirty="0">
                <a:solidFill>
                  <a:srgbClr val="201E1F"/>
                </a:solidFill>
                <a:latin typeface="Segoe UI"/>
                <a:cs typeface="Segoe UI"/>
              </a:rPr>
              <a:t>View the Excellus BCBS </a:t>
            </a:r>
            <a:r>
              <a:rPr sz="2250" spc="5" dirty="0">
                <a:solidFill>
                  <a:srgbClr val="201E1F"/>
                </a:solidFill>
                <a:latin typeface="Segoe UI"/>
                <a:cs typeface="Segoe UI"/>
              </a:rPr>
              <a:t>Service</a:t>
            </a:r>
            <a:r>
              <a:rPr sz="2250" spc="-8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2250" spc="5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2250">
              <a:latin typeface="Segoe UI"/>
              <a:cs typeface="Segoe U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457862" y="17659711"/>
            <a:ext cx="227329" cy="96520"/>
          </a:xfrm>
          <a:custGeom>
            <a:avLst/>
            <a:gdLst/>
            <a:ahLst/>
            <a:cxnLst/>
            <a:rect l="l" t="t" r="r" b="b"/>
            <a:pathLst>
              <a:path w="227329" h="96519">
                <a:moveTo>
                  <a:pt x="0" y="0"/>
                </a:moveTo>
                <a:lnTo>
                  <a:pt x="111588" y="96165"/>
                </a:lnTo>
                <a:lnTo>
                  <a:pt x="226806" y="0"/>
                </a:lnTo>
              </a:path>
            </a:pathLst>
          </a:custGeom>
          <a:ln w="18144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1986821"/>
            <a:ext cx="10868660" cy="544830"/>
          </a:xfrm>
          <a:custGeom>
            <a:avLst/>
            <a:gdLst/>
            <a:ahLst/>
            <a:cxnLst/>
            <a:rect l="l" t="t" r="r" b="b"/>
            <a:pathLst>
              <a:path w="10868660" h="544830">
                <a:moveTo>
                  <a:pt x="0" y="544334"/>
                </a:moveTo>
                <a:lnTo>
                  <a:pt x="10868552" y="544334"/>
                </a:lnTo>
                <a:lnTo>
                  <a:pt x="10868552" y="0"/>
                </a:lnTo>
                <a:lnTo>
                  <a:pt x="0" y="0"/>
                </a:lnTo>
                <a:lnTo>
                  <a:pt x="0" y="5443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5488" y="3344937"/>
            <a:ext cx="9949815" cy="3716020"/>
          </a:xfrm>
          <a:custGeom>
            <a:avLst/>
            <a:gdLst/>
            <a:ahLst/>
            <a:cxnLst/>
            <a:rect l="l" t="t" r="r" b="b"/>
            <a:pathLst>
              <a:path w="9949815" h="3716020">
                <a:moveTo>
                  <a:pt x="9913244" y="0"/>
                </a:moveTo>
                <a:lnTo>
                  <a:pt x="36288" y="0"/>
                </a:lnTo>
                <a:lnTo>
                  <a:pt x="22198" y="2863"/>
                </a:lnTo>
                <a:lnTo>
                  <a:pt x="10659" y="10659"/>
                </a:lnTo>
                <a:lnTo>
                  <a:pt x="2863" y="22198"/>
                </a:lnTo>
                <a:lnTo>
                  <a:pt x="0" y="36288"/>
                </a:lnTo>
                <a:lnTo>
                  <a:pt x="0" y="3679703"/>
                </a:lnTo>
                <a:lnTo>
                  <a:pt x="2863" y="3693793"/>
                </a:lnTo>
                <a:lnTo>
                  <a:pt x="10659" y="3705332"/>
                </a:lnTo>
                <a:lnTo>
                  <a:pt x="22198" y="3713129"/>
                </a:lnTo>
                <a:lnTo>
                  <a:pt x="36288" y="3715992"/>
                </a:lnTo>
                <a:lnTo>
                  <a:pt x="9913244" y="3715992"/>
                </a:lnTo>
                <a:lnTo>
                  <a:pt x="9927335" y="3713129"/>
                </a:lnTo>
                <a:lnTo>
                  <a:pt x="9938873" y="3705332"/>
                </a:lnTo>
                <a:lnTo>
                  <a:pt x="9946670" y="3693793"/>
                </a:lnTo>
                <a:lnTo>
                  <a:pt x="9949533" y="3679703"/>
                </a:lnTo>
                <a:lnTo>
                  <a:pt x="9949533" y="36288"/>
                </a:lnTo>
                <a:lnTo>
                  <a:pt x="9946670" y="22198"/>
                </a:lnTo>
                <a:lnTo>
                  <a:pt x="9938873" y="10659"/>
                </a:lnTo>
                <a:lnTo>
                  <a:pt x="9927335" y="2863"/>
                </a:lnTo>
                <a:lnTo>
                  <a:pt x="9913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25488" y="3344937"/>
            <a:ext cx="9949815" cy="3716020"/>
          </a:xfrm>
          <a:custGeom>
            <a:avLst/>
            <a:gdLst/>
            <a:ahLst/>
            <a:cxnLst/>
            <a:rect l="l" t="t" r="r" b="b"/>
            <a:pathLst>
              <a:path w="9949815" h="3716020">
                <a:moveTo>
                  <a:pt x="9913244" y="3715992"/>
                </a:moveTo>
                <a:lnTo>
                  <a:pt x="36288" y="3715992"/>
                </a:lnTo>
                <a:lnTo>
                  <a:pt x="22198" y="3713128"/>
                </a:lnTo>
                <a:lnTo>
                  <a:pt x="10659" y="3705332"/>
                </a:lnTo>
                <a:lnTo>
                  <a:pt x="2863" y="3693793"/>
                </a:lnTo>
                <a:lnTo>
                  <a:pt x="0" y="3679703"/>
                </a:lnTo>
                <a:lnTo>
                  <a:pt x="0" y="36288"/>
                </a:lnTo>
                <a:lnTo>
                  <a:pt x="2863" y="22198"/>
                </a:lnTo>
                <a:lnTo>
                  <a:pt x="10659" y="10659"/>
                </a:lnTo>
                <a:lnTo>
                  <a:pt x="22198" y="2863"/>
                </a:lnTo>
                <a:lnTo>
                  <a:pt x="36288" y="0"/>
                </a:lnTo>
                <a:lnTo>
                  <a:pt x="9913244" y="0"/>
                </a:lnTo>
                <a:lnTo>
                  <a:pt x="9927334" y="2863"/>
                </a:lnTo>
                <a:lnTo>
                  <a:pt x="9938873" y="10659"/>
                </a:lnTo>
                <a:lnTo>
                  <a:pt x="9946669" y="22198"/>
                </a:lnTo>
                <a:lnTo>
                  <a:pt x="9949533" y="36288"/>
                </a:lnTo>
                <a:lnTo>
                  <a:pt x="9949533" y="3679703"/>
                </a:lnTo>
                <a:lnTo>
                  <a:pt x="9946669" y="3693793"/>
                </a:lnTo>
                <a:lnTo>
                  <a:pt x="9938873" y="3705332"/>
                </a:lnTo>
                <a:lnTo>
                  <a:pt x="9927334" y="3713128"/>
                </a:lnTo>
                <a:lnTo>
                  <a:pt x="9913244" y="3715992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10510" y="5695522"/>
            <a:ext cx="2176145" cy="9994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150" spc="-10" dirty="0">
                <a:solidFill>
                  <a:srgbClr val="5F5F5F"/>
                </a:solidFill>
                <a:latin typeface="Segoe UI"/>
                <a:cs typeface="Segoe UI"/>
              </a:rPr>
              <a:t>Description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150" spc="-10" dirty="0">
                <a:latin typeface="Segoe UI"/>
                <a:cs typeface="Segoe UI"/>
              </a:rPr>
              <a:t>Claims </a:t>
            </a:r>
            <a:r>
              <a:rPr sz="1150" spc="-5" dirty="0">
                <a:latin typeface="Segoe UI"/>
                <a:cs typeface="Segoe UI"/>
              </a:rPr>
              <a:t>for </a:t>
            </a:r>
            <a:r>
              <a:rPr sz="1150" spc="-10" dirty="0">
                <a:latin typeface="Segoe UI"/>
                <a:cs typeface="Segoe UI"/>
              </a:rPr>
              <a:t>services </a:t>
            </a:r>
            <a:r>
              <a:rPr sz="1150" spc="-5" dirty="0">
                <a:latin typeface="Segoe UI"/>
                <a:cs typeface="Segoe UI"/>
              </a:rPr>
              <a:t>on</a:t>
            </a:r>
            <a:r>
              <a:rPr sz="1150" spc="-35" dirty="0">
                <a:latin typeface="Segoe UI"/>
                <a:cs typeface="Segoe UI"/>
              </a:rPr>
              <a:t> </a:t>
            </a:r>
            <a:r>
              <a:rPr sz="1150" spc="-10" dirty="0">
                <a:latin typeface="Segoe UI"/>
                <a:cs typeface="Segoe UI"/>
              </a:rPr>
              <a:t>06/22/2016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r>
              <a:rPr sz="1150" spc="-10" dirty="0">
                <a:solidFill>
                  <a:srgbClr val="5F5F5F"/>
                </a:solidFill>
                <a:latin typeface="Segoe UI"/>
                <a:cs typeface="Segoe UI"/>
              </a:rPr>
              <a:t>Provider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First Name,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Last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Name MD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599943" y="5684054"/>
            <a:ext cx="1222375" cy="10261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150" spc="-10" dirty="0">
                <a:solidFill>
                  <a:srgbClr val="5F5F5F"/>
                </a:solidFill>
                <a:latin typeface="Segoe UI"/>
                <a:cs typeface="Segoe UI"/>
              </a:rPr>
              <a:t>Status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r>
              <a:rPr sz="1150" spc="-10" dirty="0">
                <a:latin typeface="Segoe UI"/>
                <a:cs typeface="Segoe UI"/>
              </a:rPr>
              <a:t>In Process</a:t>
            </a:r>
            <a:endParaRPr sz="1150">
              <a:latin typeface="Segoe UI"/>
              <a:cs typeface="Segoe UI"/>
            </a:endParaRPr>
          </a:p>
          <a:p>
            <a:pPr marR="5080">
              <a:lnSpc>
                <a:spcPct val="124200"/>
              </a:lnSpc>
              <a:spcBef>
                <a:spcPts val="1019"/>
              </a:spcBef>
            </a:pPr>
            <a:r>
              <a:rPr sz="1150" spc="-10" dirty="0">
                <a:solidFill>
                  <a:srgbClr val="5F5F5F"/>
                </a:solidFill>
                <a:latin typeface="Segoe UI"/>
                <a:cs typeface="Segoe UI"/>
              </a:rPr>
              <a:t>Benefit Plan 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Benefit </a:t>
            </a:r>
            <a:r>
              <a:rPr sz="1150" spc="-20" dirty="0">
                <a:solidFill>
                  <a:srgbClr val="3379B7"/>
                </a:solidFill>
                <a:latin typeface="Segoe UI"/>
                <a:cs typeface="Segoe UI"/>
              </a:rPr>
              <a:t>Type</a:t>
            </a:r>
            <a:r>
              <a:rPr sz="1150" spc="-70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Name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742527" y="5695376"/>
            <a:ext cx="657860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0">
              <a:lnSpc>
                <a:spcPct val="124200"/>
              </a:lnSpc>
              <a:spcBef>
                <a:spcPts val="100"/>
              </a:spcBef>
            </a:pPr>
            <a:r>
              <a:rPr sz="1150" spc="-15" dirty="0">
                <a:solidFill>
                  <a:srgbClr val="5F5F5F"/>
                </a:solidFill>
                <a:latin typeface="Segoe UI"/>
                <a:cs typeface="Segoe UI"/>
              </a:rPr>
              <a:t>Paid</a:t>
            </a:r>
            <a:r>
              <a:rPr sz="1150" spc="-9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150" spc="-5" dirty="0">
                <a:solidFill>
                  <a:srgbClr val="5F5F5F"/>
                </a:solidFill>
                <a:latin typeface="Segoe UI"/>
                <a:cs typeface="Segoe UI"/>
              </a:rPr>
              <a:t>on  </a:t>
            </a:r>
            <a:r>
              <a:rPr sz="1150" spc="-5" dirty="0">
                <a:latin typeface="Segoe UI"/>
                <a:cs typeface="Segoe UI"/>
              </a:rPr>
              <a:t>n/a</a:t>
            </a:r>
            <a:endParaRPr sz="1150">
              <a:latin typeface="Segoe UI"/>
              <a:cs typeface="Segoe UI"/>
            </a:endParaRPr>
          </a:p>
          <a:p>
            <a:pPr marR="5080">
              <a:lnSpc>
                <a:spcPct val="124200"/>
              </a:lnSpc>
              <a:spcBef>
                <a:spcPts val="930"/>
              </a:spcBef>
            </a:pPr>
            <a:r>
              <a:rPr sz="1150" spc="-10" dirty="0">
                <a:solidFill>
                  <a:srgbClr val="5F5F5F"/>
                </a:solidFill>
                <a:latin typeface="Segoe UI"/>
                <a:cs typeface="Segoe UI"/>
              </a:rPr>
              <a:t>Patient  </a:t>
            </a:r>
            <a:r>
              <a:rPr sz="1150" spc="-10" dirty="0">
                <a:latin typeface="Segoe UI"/>
                <a:cs typeface="Segoe UI"/>
              </a:rPr>
              <a:t>Username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06265" y="3959473"/>
            <a:ext cx="89090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b="1" spc="-5" dirty="0">
                <a:latin typeface="Segoe UI"/>
                <a:cs typeface="Segoe UI"/>
              </a:rPr>
              <a:t>$122.57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7678" y="4041114"/>
            <a:ext cx="237236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b="1" spc="-30" dirty="0">
                <a:solidFill>
                  <a:srgbClr val="5F5F5F"/>
                </a:solidFill>
                <a:latin typeface="Segoe UI Semibold"/>
                <a:cs typeface="Segoe UI Semibold"/>
              </a:rPr>
              <a:t>Total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provider charges </a:t>
            </a:r>
            <a:r>
              <a:rPr sz="1150" b="1" spc="-5" dirty="0">
                <a:solidFill>
                  <a:srgbClr val="5F5F5F"/>
                </a:solidFill>
                <a:latin typeface="Segoe UI Semibold"/>
                <a:cs typeface="Segoe UI Semibold"/>
              </a:rPr>
              <a:t>for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this</a:t>
            </a:r>
            <a:r>
              <a:rPr sz="1150" b="1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claim</a:t>
            </a:r>
            <a:endParaRPr sz="1150">
              <a:latin typeface="Segoe UI Semibold"/>
              <a:cs typeface="Segoe UI Semibold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31967" y="4485477"/>
            <a:ext cx="2620010" cy="374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ts val="1375"/>
              </a:lnSpc>
              <a:spcBef>
                <a:spcPts val="90"/>
              </a:spcBef>
            </a:pP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Under agreements with your</a:t>
            </a:r>
            <a:r>
              <a:rPr sz="1150" b="1" spc="-5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150" b="1" spc="-20" dirty="0">
                <a:solidFill>
                  <a:srgbClr val="5F5F5F"/>
                </a:solidFill>
                <a:latin typeface="Segoe UI Semibold"/>
                <a:cs typeface="Segoe UI Semibold"/>
              </a:rPr>
              <a:t>provider,</a:t>
            </a:r>
            <a:endParaRPr sz="1150">
              <a:latin typeface="Segoe UI Semibold"/>
              <a:cs typeface="Segoe UI Semibold"/>
            </a:endParaRPr>
          </a:p>
          <a:p>
            <a:pPr marL="1310640">
              <a:lnSpc>
                <a:spcPts val="1375"/>
              </a:lnSpc>
            </a:pP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Health Plan will</a:t>
            </a:r>
            <a:r>
              <a:rPr sz="1150" b="1" spc="-40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pay</a:t>
            </a:r>
            <a:endParaRPr sz="1150">
              <a:latin typeface="Segoe UI Semibold"/>
              <a:cs typeface="Segoe UI Semibold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706260" y="4559748"/>
            <a:ext cx="165735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b="1" spc="-5" dirty="0">
                <a:latin typeface="Segoe UI"/>
                <a:cs typeface="Segoe UI"/>
              </a:rPr>
              <a:t>$0.00</a:t>
            </a:r>
            <a:endParaRPr sz="18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r>
              <a:rPr sz="1850" b="1" dirty="0">
                <a:solidFill>
                  <a:srgbClr val="7E7E7E"/>
                </a:solidFill>
                <a:latin typeface="Segoe UI"/>
                <a:cs typeface="Segoe UI"/>
              </a:rPr>
              <a:t>$122.57</a:t>
            </a:r>
            <a:r>
              <a:rPr sz="1850" b="1" spc="-45" dirty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400" b="1" spc="-30" dirty="0">
                <a:solidFill>
                  <a:srgbClr val="7E7E7E"/>
                </a:solidFill>
                <a:latin typeface="Arial"/>
                <a:cs typeface="Arial"/>
              </a:rPr>
              <a:t>estimate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077916" y="5132433"/>
            <a:ext cx="126174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b="1" spc="-35" dirty="0">
                <a:solidFill>
                  <a:srgbClr val="5F5F5F"/>
                </a:solidFill>
                <a:latin typeface="Segoe UI Semibold"/>
                <a:cs typeface="Segoe UI Semibold"/>
              </a:rPr>
              <a:t>Your</a:t>
            </a:r>
            <a:r>
              <a:rPr sz="1150" b="1" spc="-65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Responsibility</a:t>
            </a:r>
            <a:endParaRPr sz="1150">
              <a:latin typeface="Segoe UI Semibold"/>
              <a:cs typeface="Segoe UI Semibold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30907" y="4143196"/>
            <a:ext cx="183832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Write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of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Review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of </a:t>
            </a:r>
            <a:r>
              <a:rPr sz="1150" spc="-30" dirty="0">
                <a:solidFill>
                  <a:srgbClr val="3379B7"/>
                </a:solidFill>
                <a:latin typeface="Segoe UI"/>
                <a:cs typeface="Segoe UI"/>
              </a:rPr>
              <a:t>Your</a:t>
            </a:r>
            <a:r>
              <a:rPr sz="1150" spc="-60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Care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30762" y="4506085"/>
            <a:ext cx="902335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Dispute</a:t>
            </a:r>
            <a:r>
              <a:rPr sz="1150" spc="-60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Claim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46354" y="7442871"/>
            <a:ext cx="9949815" cy="3814445"/>
          </a:xfrm>
          <a:custGeom>
            <a:avLst/>
            <a:gdLst/>
            <a:ahLst/>
            <a:cxnLst/>
            <a:rect l="l" t="t" r="r" b="b"/>
            <a:pathLst>
              <a:path w="9949815" h="3814445">
                <a:moveTo>
                  <a:pt x="9913244" y="0"/>
                </a:moveTo>
                <a:lnTo>
                  <a:pt x="36288" y="0"/>
                </a:lnTo>
                <a:lnTo>
                  <a:pt x="22198" y="2863"/>
                </a:lnTo>
                <a:lnTo>
                  <a:pt x="10659" y="10659"/>
                </a:lnTo>
                <a:lnTo>
                  <a:pt x="2863" y="22198"/>
                </a:lnTo>
                <a:lnTo>
                  <a:pt x="0" y="36288"/>
                </a:lnTo>
                <a:lnTo>
                  <a:pt x="0" y="3777683"/>
                </a:lnTo>
                <a:lnTo>
                  <a:pt x="2863" y="3791774"/>
                </a:lnTo>
                <a:lnTo>
                  <a:pt x="10659" y="3803312"/>
                </a:lnTo>
                <a:lnTo>
                  <a:pt x="22198" y="3811109"/>
                </a:lnTo>
                <a:lnTo>
                  <a:pt x="36288" y="3813972"/>
                </a:lnTo>
                <a:lnTo>
                  <a:pt x="9913244" y="3813972"/>
                </a:lnTo>
                <a:lnTo>
                  <a:pt x="9927335" y="3811109"/>
                </a:lnTo>
                <a:lnTo>
                  <a:pt x="9938873" y="3803312"/>
                </a:lnTo>
                <a:lnTo>
                  <a:pt x="9946670" y="3791774"/>
                </a:lnTo>
                <a:lnTo>
                  <a:pt x="9949533" y="3777683"/>
                </a:lnTo>
                <a:lnTo>
                  <a:pt x="9949533" y="36288"/>
                </a:lnTo>
                <a:lnTo>
                  <a:pt x="9946670" y="22198"/>
                </a:lnTo>
                <a:lnTo>
                  <a:pt x="9938873" y="10659"/>
                </a:lnTo>
                <a:lnTo>
                  <a:pt x="9927335" y="2863"/>
                </a:lnTo>
                <a:lnTo>
                  <a:pt x="9913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46354" y="7442872"/>
            <a:ext cx="9949815" cy="3814445"/>
          </a:xfrm>
          <a:custGeom>
            <a:avLst/>
            <a:gdLst/>
            <a:ahLst/>
            <a:cxnLst/>
            <a:rect l="l" t="t" r="r" b="b"/>
            <a:pathLst>
              <a:path w="9949815" h="3814445">
                <a:moveTo>
                  <a:pt x="9913244" y="3813972"/>
                </a:moveTo>
                <a:lnTo>
                  <a:pt x="36288" y="3813972"/>
                </a:lnTo>
                <a:lnTo>
                  <a:pt x="22198" y="3811109"/>
                </a:lnTo>
                <a:lnTo>
                  <a:pt x="10659" y="3803312"/>
                </a:lnTo>
                <a:lnTo>
                  <a:pt x="2863" y="3791774"/>
                </a:lnTo>
                <a:lnTo>
                  <a:pt x="0" y="3777683"/>
                </a:lnTo>
                <a:lnTo>
                  <a:pt x="0" y="36288"/>
                </a:lnTo>
                <a:lnTo>
                  <a:pt x="2863" y="22198"/>
                </a:lnTo>
                <a:lnTo>
                  <a:pt x="10659" y="10659"/>
                </a:lnTo>
                <a:lnTo>
                  <a:pt x="22198" y="2863"/>
                </a:lnTo>
                <a:lnTo>
                  <a:pt x="36288" y="0"/>
                </a:lnTo>
                <a:lnTo>
                  <a:pt x="9913244" y="0"/>
                </a:lnTo>
                <a:lnTo>
                  <a:pt x="9927334" y="2863"/>
                </a:lnTo>
                <a:lnTo>
                  <a:pt x="9938873" y="10659"/>
                </a:lnTo>
                <a:lnTo>
                  <a:pt x="9946669" y="22198"/>
                </a:lnTo>
                <a:lnTo>
                  <a:pt x="9949533" y="36288"/>
                </a:lnTo>
                <a:lnTo>
                  <a:pt x="9949533" y="3777683"/>
                </a:lnTo>
                <a:lnTo>
                  <a:pt x="9946669" y="3791774"/>
                </a:lnTo>
                <a:lnTo>
                  <a:pt x="9938873" y="3803312"/>
                </a:lnTo>
                <a:lnTo>
                  <a:pt x="9927334" y="3811109"/>
                </a:lnTo>
                <a:lnTo>
                  <a:pt x="9913244" y="3813972"/>
                </a:lnTo>
                <a:close/>
              </a:path>
            </a:pathLst>
          </a:custGeom>
          <a:ln w="9072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703241" y="3999044"/>
            <a:ext cx="0" cy="2669540"/>
          </a:xfrm>
          <a:custGeom>
            <a:avLst/>
            <a:gdLst/>
            <a:ahLst/>
            <a:cxnLst/>
            <a:rect l="l" t="t" r="r" b="b"/>
            <a:pathLst>
              <a:path h="2669540">
                <a:moveTo>
                  <a:pt x="0" y="0"/>
                </a:moveTo>
                <a:lnTo>
                  <a:pt x="0" y="2669055"/>
                </a:lnTo>
              </a:path>
            </a:pathLst>
          </a:custGeom>
          <a:ln w="907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8523" y="4364654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>
                <a:moveTo>
                  <a:pt x="0" y="0"/>
                </a:moveTo>
                <a:lnTo>
                  <a:pt x="5050519" y="0"/>
                </a:lnTo>
              </a:path>
            </a:pathLst>
          </a:custGeom>
          <a:ln w="9072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1219" y="5019672"/>
            <a:ext cx="5050790" cy="0"/>
          </a:xfrm>
          <a:custGeom>
            <a:avLst/>
            <a:gdLst/>
            <a:ahLst/>
            <a:cxnLst/>
            <a:rect l="l" t="t" r="r" b="b"/>
            <a:pathLst>
              <a:path w="5050790">
                <a:moveTo>
                  <a:pt x="0" y="0"/>
                </a:moveTo>
                <a:lnTo>
                  <a:pt x="5050519" y="0"/>
                </a:lnTo>
              </a:path>
            </a:pathLst>
          </a:custGeom>
          <a:ln w="9072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6292" y="11583445"/>
            <a:ext cx="2760980" cy="454025"/>
          </a:xfrm>
          <a:custGeom>
            <a:avLst/>
            <a:gdLst/>
            <a:ahLst/>
            <a:cxnLst/>
            <a:rect l="l" t="t" r="r" b="b"/>
            <a:pathLst>
              <a:path w="2760980" h="454025">
                <a:moveTo>
                  <a:pt x="2724395" y="0"/>
                </a:moveTo>
                <a:lnTo>
                  <a:pt x="36288" y="0"/>
                </a:lnTo>
                <a:lnTo>
                  <a:pt x="22198" y="2863"/>
                </a:lnTo>
                <a:lnTo>
                  <a:pt x="10659" y="10659"/>
                </a:lnTo>
                <a:lnTo>
                  <a:pt x="2863" y="22198"/>
                </a:lnTo>
                <a:lnTo>
                  <a:pt x="0" y="36288"/>
                </a:lnTo>
                <a:lnTo>
                  <a:pt x="0" y="417323"/>
                </a:lnTo>
                <a:lnTo>
                  <a:pt x="2863" y="431413"/>
                </a:lnTo>
                <a:lnTo>
                  <a:pt x="10659" y="442952"/>
                </a:lnTo>
                <a:lnTo>
                  <a:pt x="22198" y="450748"/>
                </a:lnTo>
                <a:lnTo>
                  <a:pt x="36288" y="453612"/>
                </a:lnTo>
                <a:lnTo>
                  <a:pt x="2724395" y="453612"/>
                </a:lnTo>
                <a:lnTo>
                  <a:pt x="2738486" y="450748"/>
                </a:lnTo>
                <a:lnTo>
                  <a:pt x="2750024" y="442952"/>
                </a:lnTo>
                <a:lnTo>
                  <a:pt x="2757821" y="431413"/>
                </a:lnTo>
                <a:lnTo>
                  <a:pt x="2760684" y="417323"/>
                </a:lnTo>
                <a:lnTo>
                  <a:pt x="2760684" y="36288"/>
                </a:lnTo>
                <a:lnTo>
                  <a:pt x="2757821" y="22198"/>
                </a:lnTo>
                <a:lnTo>
                  <a:pt x="2750024" y="10659"/>
                </a:lnTo>
                <a:lnTo>
                  <a:pt x="2738486" y="2863"/>
                </a:lnTo>
                <a:lnTo>
                  <a:pt x="2724395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027149" y="11698950"/>
            <a:ext cx="154813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b="1" spc="-10" dirty="0">
                <a:solidFill>
                  <a:srgbClr val="FFFFFF"/>
                </a:solidFill>
                <a:latin typeface="Segoe UI"/>
                <a:cs typeface="Segoe UI"/>
              </a:rPr>
              <a:t>Back to Search</a:t>
            </a:r>
            <a:r>
              <a:rPr sz="115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b="1" spc="-15" dirty="0">
                <a:solidFill>
                  <a:srgbClr val="FFFFFF"/>
                </a:solidFill>
                <a:latin typeface="Segoe UI"/>
                <a:cs typeface="Segoe UI"/>
              </a:rPr>
              <a:t>Results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52791" y="11737673"/>
            <a:ext cx="71120" cy="145415"/>
          </a:xfrm>
          <a:custGeom>
            <a:avLst/>
            <a:gdLst/>
            <a:ahLst/>
            <a:cxnLst/>
            <a:rect l="l" t="t" r="r" b="b"/>
            <a:pathLst>
              <a:path w="71119" h="145415">
                <a:moveTo>
                  <a:pt x="70763" y="0"/>
                </a:moveTo>
                <a:lnTo>
                  <a:pt x="0" y="72577"/>
                </a:lnTo>
                <a:lnTo>
                  <a:pt x="70763" y="145155"/>
                </a:lnTo>
              </a:path>
            </a:pathLst>
          </a:custGeom>
          <a:ln w="18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82820" y="5782113"/>
            <a:ext cx="108866" cy="1088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61888" y="7668109"/>
            <a:ext cx="1618615" cy="596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5"/>
              </a:spcBef>
            </a:pPr>
            <a:r>
              <a:rPr sz="1400" b="1" spc="5" dirty="0">
                <a:solidFill>
                  <a:srgbClr val="333333"/>
                </a:solidFill>
                <a:latin typeface="Segoe UI"/>
                <a:cs typeface="Segoe UI"/>
              </a:rPr>
              <a:t>Claim</a:t>
            </a:r>
            <a:r>
              <a:rPr sz="1400" b="1" spc="-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333333"/>
                </a:solidFill>
                <a:latin typeface="Segoe UI"/>
                <a:cs typeface="Segoe UI"/>
              </a:rPr>
              <a:t>Items</a:t>
            </a: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150" spc="-5" dirty="0">
                <a:solidFill>
                  <a:srgbClr val="1F1F1F"/>
                </a:solidFill>
                <a:latin typeface="Segoe UI"/>
                <a:cs typeface="Segoe UI"/>
              </a:rPr>
              <a:t>This claims has </a:t>
            </a:r>
            <a:r>
              <a:rPr sz="1150" b="1" spc="-5" dirty="0">
                <a:solidFill>
                  <a:srgbClr val="1F1F1F"/>
                </a:solidFill>
                <a:latin typeface="Segoe UI"/>
                <a:cs typeface="Segoe UI"/>
              </a:rPr>
              <a:t>2</a:t>
            </a:r>
            <a:r>
              <a:rPr sz="1150" b="1" spc="-65" dirty="0">
                <a:solidFill>
                  <a:srgbClr val="1F1F1F"/>
                </a:solidFill>
                <a:latin typeface="Segoe UI"/>
                <a:cs typeface="Segoe UI"/>
              </a:rPr>
              <a:t> </a:t>
            </a:r>
            <a:r>
              <a:rPr sz="1150" b="1" spc="-10" dirty="0">
                <a:solidFill>
                  <a:srgbClr val="1F1F1F"/>
                </a:solidFill>
                <a:latin typeface="Segoe UI"/>
                <a:cs typeface="Segoe UI"/>
              </a:rPr>
              <a:t>item(s)</a:t>
            </a:r>
            <a:endParaRPr sz="1150">
              <a:latin typeface="Segoe UI"/>
              <a:cs typeface="Segoe UI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670442" y="8221270"/>
          <a:ext cx="9513566" cy="262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8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2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9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79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94945">
                        <a:lnSpc>
                          <a:spcPct val="102000"/>
                        </a:lnSpc>
                        <a:spcBef>
                          <a:spcPts val="1185"/>
                        </a:spcBef>
                      </a:pPr>
                      <a:r>
                        <a:rPr sz="1050" spc="-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Description  </a:t>
                      </a: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1050" spc="-1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Service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2565" marR="346710">
                        <a:lnSpc>
                          <a:spcPct val="102000"/>
                        </a:lnSpc>
                        <a:spcBef>
                          <a:spcPts val="1185"/>
                        </a:spcBef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Date of  </a:t>
                      </a:r>
                      <a:r>
                        <a:rPr sz="1050" spc="-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Service(s)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2715" marR="151765">
                        <a:lnSpc>
                          <a:spcPct val="102000"/>
                        </a:lnSpc>
                        <a:spcBef>
                          <a:spcPts val="1185"/>
                        </a:spcBef>
                      </a:pPr>
                      <a:r>
                        <a:rPr sz="10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Provider  </a:t>
                      </a:r>
                      <a:r>
                        <a:rPr sz="1050" spc="-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Charged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Allowed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6525" marR="142875">
                        <a:lnSpc>
                          <a:spcPct val="102000"/>
                        </a:lnSpc>
                        <a:spcBef>
                          <a:spcPts val="1185"/>
                        </a:spcBef>
                      </a:pPr>
                      <a:r>
                        <a:rPr sz="1050" spc="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Other  </a:t>
                      </a:r>
                      <a:r>
                        <a:rPr sz="1050" spc="-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Insurance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Paid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50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Your</a:t>
                      </a:r>
                      <a:r>
                        <a:rPr sz="1250" spc="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50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Responsibility</a:t>
                      </a:r>
                      <a:endParaRPr sz="1250">
                        <a:latin typeface="Segoe UI"/>
                        <a:cs typeface="Segoe UI"/>
                      </a:endParaRPr>
                    </a:p>
                  </a:txBody>
                  <a:tcPr marL="0" marR="0" marT="42545" marB="0">
                    <a:solidFill>
                      <a:srgbClr val="EC8A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Remarks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1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51765">
                        <a:lnSpc>
                          <a:spcPct val="102000"/>
                        </a:lnSpc>
                        <a:spcBef>
                          <a:spcPts val="365"/>
                        </a:spcBef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Not  </a:t>
                      </a:r>
                      <a:r>
                        <a:rPr sz="1050" spc="-5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Covered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46355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Deductible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3716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Copay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3716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050" spc="0" dirty="0">
                          <a:solidFill>
                            <a:srgbClr val="5F5F5F"/>
                          </a:solidFill>
                          <a:latin typeface="Segoe UI"/>
                          <a:cs typeface="Segoe UI"/>
                        </a:rPr>
                        <a:t>Coinsurance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3716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Office</a:t>
                      </a:r>
                      <a:r>
                        <a:rPr sz="105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dirty="0">
                          <a:latin typeface="Segoe UI"/>
                          <a:cs typeface="Segoe UI"/>
                        </a:rPr>
                        <a:t>Visit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06/22/2016</a:t>
                      </a:r>
                      <a:r>
                        <a:rPr sz="105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spc="0" dirty="0">
                          <a:latin typeface="Segoe UI"/>
                          <a:cs typeface="Segoe UI"/>
                        </a:rPr>
                        <a:t>-</a:t>
                      </a:r>
                      <a:endParaRPr sz="1050">
                        <a:latin typeface="Segoe UI"/>
                        <a:cs typeface="Segoe UI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06/22/2016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3271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$75.00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$75.00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$75.00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N/A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CCCCCC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5" dirty="0">
                          <a:latin typeface="Segoe UI"/>
                          <a:cs typeface="Segoe UI"/>
                        </a:rPr>
                        <a:t>Lab</a:t>
                      </a:r>
                      <a:r>
                        <a:rPr sz="1050" spc="-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dirty="0">
                          <a:latin typeface="Segoe UI"/>
                          <a:cs typeface="Segoe UI"/>
                        </a:rPr>
                        <a:t>Results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06/22/2016</a:t>
                      </a:r>
                      <a:r>
                        <a:rPr sz="105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050" spc="0" dirty="0">
                          <a:latin typeface="Segoe UI"/>
                          <a:cs typeface="Segoe UI"/>
                        </a:rPr>
                        <a:t>-</a:t>
                      </a:r>
                      <a:endParaRPr sz="1050">
                        <a:latin typeface="Segoe UI"/>
                        <a:cs typeface="Segoe UI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06/22/2016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23189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$47.57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$47.57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190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$47.57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317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1050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317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050" spc="5" dirty="0">
                          <a:solidFill>
                            <a:srgbClr val="3379B7"/>
                          </a:solidFill>
                          <a:latin typeface="Segoe UI"/>
                          <a:cs typeface="Segoe UI"/>
                        </a:rPr>
                        <a:t>L05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3175" marB="0">
                    <a:lnT w="9525">
                      <a:solidFill>
                        <a:srgbClr val="CCCCCC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4E4F4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21334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Segoe UI"/>
                          <a:cs typeface="Segoe UI"/>
                        </a:rPr>
                        <a:t>Totals: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$122.57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$122.57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715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8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$122.57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1050" b="1" spc="0" dirty="0">
                          <a:latin typeface="Segoe UI"/>
                          <a:cs typeface="Segoe UI"/>
                        </a:rPr>
                        <a:t>$0.00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EC8A00">
                        <a:alpha val="101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D4E4F4">
                        <a:alpha val="5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" name="object 122"/>
          <p:cNvSpPr txBox="1"/>
          <p:nvPr/>
        </p:nvSpPr>
        <p:spPr>
          <a:xfrm>
            <a:off x="8725827" y="7656440"/>
            <a:ext cx="1362710" cy="20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How to </a:t>
            </a:r>
            <a:r>
              <a:rPr sz="1150" spc="-15" dirty="0">
                <a:solidFill>
                  <a:srgbClr val="3379B7"/>
                </a:solidFill>
                <a:latin typeface="Segoe UI"/>
                <a:cs typeface="Segoe UI"/>
              </a:rPr>
              <a:t>Read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a</a:t>
            </a:r>
            <a:r>
              <a:rPr sz="1150" spc="-65" dirty="0">
                <a:solidFill>
                  <a:srgbClr val="3379B7"/>
                </a:solidFill>
                <a:latin typeface="Segoe UI"/>
                <a:cs typeface="Segoe UI"/>
              </a:rPr>
              <a:t>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Claim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397983" y="5162602"/>
            <a:ext cx="145155" cy="1451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949533" y="2728026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29" h="417830">
                <a:moveTo>
                  <a:pt x="208661" y="0"/>
                </a:moveTo>
                <a:lnTo>
                  <a:pt x="167945" y="3972"/>
                </a:lnTo>
                <a:lnTo>
                  <a:pt x="128807" y="15885"/>
                </a:lnTo>
                <a:lnTo>
                  <a:pt x="92710" y="35134"/>
                </a:lnTo>
                <a:lnTo>
                  <a:pt x="61110" y="61119"/>
                </a:lnTo>
                <a:lnTo>
                  <a:pt x="35133" y="92711"/>
                </a:lnTo>
                <a:lnTo>
                  <a:pt x="15885" y="128807"/>
                </a:lnTo>
                <a:lnTo>
                  <a:pt x="3969" y="167945"/>
                </a:lnTo>
                <a:lnTo>
                  <a:pt x="0" y="208661"/>
                </a:lnTo>
                <a:lnTo>
                  <a:pt x="991" y="229217"/>
                </a:lnTo>
                <a:lnTo>
                  <a:pt x="8933" y="269144"/>
                </a:lnTo>
                <a:lnTo>
                  <a:pt x="24667" y="307126"/>
                </a:lnTo>
                <a:lnTo>
                  <a:pt x="47281" y="340970"/>
                </a:lnTo>
                <a:lnTo>
                  <a:pt x="76348" y="370038"/>
                </a:lnTo>
                <a:lnTo>
                  <a:pt x="110196" y="392655"/>
                </a:lnTo>
                <a:lnTo>
                  <a:pt x="148179" y="408386"/>
                </a:lnTo>
                <a:lnTo>
                  <a:pt x="188106" y="416330"/>
                </a:lnTo>
                <a:lnTo>
                  <a:pt x="208661" y="417323"/>
                </a:lnTo>
                <a:lnTo>
                  <a:pt x="229217" y="416330"/>
                </a:lnTo>
                <a:lnTo>
                  <a:pt x="269144" y="408386"/>
                </a:lnTo>
                <a:lnTo>
                  <a:pt x="307126" y="392655"/>
                </a:lnTo>
                <a:lnTo>
                  <a:pt x="340970" y="370038"/>
                </a:lnTo>
                <a:lnTo>
                  <a:pt x="370038" y="340970"/>
                </a:lnTo>
                <a:lnTo>
                  <a:pt x="392655" y="307126"/>
                </a:lnTo>
                <a:lnTo>
                  <a:pt x="408386" y="269144"/>
                </a:lnTo>
                <a:lnTo>
                  <a:pt x="416330" y="229217"/>
                </a:lnTo>
                <a:lnTo>
                  <a:pt x="417323" y="208661"/>
                </a:lnTo>
                <a:lnTo>
                  <a:pt x="416330" y="188106"/>
                </a:lnTo>
                <a:lnTo>
                  <a:pt x="408386" y="148179"/>
                </a:lnTo>
                <a:lnTo>
                  <a:pt x="392655" y="110196"/>
                </a:lnTo>
                <a:lnTo>
                  <a:pt x="370038" y="76352"/>
                </a:lnTo>
                <a:lnTo>
                  <a:pt x="340970" y="47285"/>
                </a:lnTo>
                <a:lnTo>
                  <a:pt x="307126" y="24668"/>
                </a:lnTo>
                <a:lnTo>
                  <a:pt x="269144" y="8936"/>
                </a:lnTo>
                <a:lnTo>
                  <a:pt x="229217" y="993"/>
                </a:lnTo>
                <a:lnTo>
                  <a:pt x="20866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051143" y="2829633"/>
            <a:ext cx="230435" cy="2141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302168" y="2172612"/>
            <a:ext cx="2999740" cy="158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Home </a:t>
            </a:r>
            <a:r>
              <a:rPr sz="1150" spc="-5" dirty="0">
                <a:solidFill>
                  <a:srgbClr val="333333"/>
                </a:solidFill>
                <a:latin typeface="Segoe UI"/>
                <a:cs typeface="Segoe UI"/>
              </a:rPr>
              <a:t>&gt;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Medical </a:t>
            </a:r>
            <a:r>
              <a:rPr sz="1150" spc="-10" dirty="0">
                <a:solidFill>
                  <a:srgbClr val="3379B7"/>
                </a:solidFill>
                <a:latin typeface="Segoe UI"/>
                <a:cs typeface="Segoe UI"/>
              </a:rPr>
              <a:t>Claims </a:t>
            </a:r>
            <a:r>
              <a:rPr sz="1150" spc="-5" dirty="0">
                <a:solidFill>
                  <a:srgbClr val="3379B7"/>
                </a:solidFill>
                <a:latin typeface="Segoe UI"/>
                <a:cs typeface="Segoe UI"/>
              </a:rPr>
              <a:t>History </a:t>
            </a:r>
            <a:r>
              <a:rPr sz="1150" spc="-5" dirty="0">
                <a:solidFill>
                  <a:srgbClr val="333333"/>
                </a:solidFill>
                <a:latin typeface="Segoe UI"/>
                <a:cs typeface="Segoe UI"/>
              </a:rPr>
              <a:t>&gt; </a:t>
            </a:r>
            <a:r>
              <a:rPr sz="1150" spc="-10" dirty="0">
                <a:solidFill>
                  <a:srgbClr val="333333"/>
                </a:solidFill>
                <a:latin typeface="Segoe UI"/>
                <a:cs typeface="Segoe UI"/>
              </a:rPr>
              <a:t>Claim</a:t>
            </a:r>
            <a:r>
              <a:rPr sz="1150" spc="-3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150" spc="-10" dirty="0">
                <a:solidFill>
                  <a:srgbClr val="333333"/>
                </a:solidFill>
                <a:latin typeface="Segoe UI"/>
                <a:cs typeface="Segoe UI"/>
              </a:rPr>
              <a:t>Detail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53035">
              <a:lnSpc>
                <a:spcPct val="100000"/>
              </a:lnSpc>
              <a:spcBef>
                <a:spcPts val="869"/>
              </a:spcBef>
            </a:pP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Medical Claim</a:t>
            </a:r>
            <a:r>
              <a:rPr sz="1150" b="1" spc="-5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150" b="1" spc="-10" dirty="0">
                <a:solidFill>
                  <a:srgbClr val="5F5F5F"/>
                </a:solidFill>
                <a:latin typeface="Segoe UI Semibold"/>
                <a:cs typeface="Segoe UI Semibold"/>
              </a:rPr>
              <a:t>Number</a:t>
            </a:r>
            <a:endParaRPr sz="1150">
              <a:latin typeface="Segoe UI Semibold"/>
              <a:cs typeface="Segoe UI Semibold"/>
            </a:endParaRPr>
          </a:p>
          <a:p>
            <a:pPr marL="153035">
              <a:lnSpc>
                <a:spcPct val="100000"/>
              </a:lnSpc>
              <a:spcBef>
                <a:spcPts val="395"/>
              </a:spcBef>
            </a:pPr>
            <a:r>
              <a:rPr sz="1400" b="1" spc="5" dirty="0">
                <a:solidFill>
                  <a:srgbClr val="333333"/>
                </a:solidFill>
                <a:latin typeface="Segoe UI"/>
                <a:cs typeface="Segoe UI"/>
              </a:rPr>
              <a:t>E07751081000</a:t>
            </a:r>
            <a:endParaRPr sz="1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394335">
              <a:lnSpc>
                <a:spcPct val="100000"/>
              </a:lnSpc>
            </a:pPr>
            <a:r>
              <a:rPr sz="1400" b="1" spc="5" dirty="0">
                <a:solidFill>
                  <a:srgbClr val="333333"/>
                </a:solidFill>
                <a:latin typeface="Segoe UI"/>
                <a:cs typeface="Segoe UI"/>
              </a:rPr>
              <a:t>Claim</a:t>
            </a:r>
            <a:r>
              <a:rPr sz="1400" b="1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400" b="1" spc="25" dirty="0">
                <a:solidFill>
                  <a:srgbClr val="333333"/>
                </a:solidFill>
                <a:latin typeface="Segoe UI"/>
                <a:cs typeface="Segoe UI"/>
              </a:rPr>
              <a:t>Summary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" y="353060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0" y="7975600"/>
                </a:moveTo>
                <a:lnTo>
                  <a:pt x="15239377" y="7975600"/>
                </a:lnTo>
                <a:lnTo>
                  <a:pt x="15239377" y="0"/>
                </a:lnTo>
                <a:lnTo>
                  <a:pt x="0" y="0"/>
                </a:lnTo>
                <a:lnTo>
                  <a:pt x="0" y="7975600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5227" y="1103213"/>
            <a:ext cx="1012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2000" spc="-8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66428" y="1103213"/>
            <a:ext cx="772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35780" y="1130300"/>
            <a:ext cx="281940" cy="299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7565" y="137668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0715" y="1190"/>
                </a:lnTo>
                <a:lnTo>
                  <a:pt x="4762" y="4762"/>
                </a:lnTo>
                <a:lnTo>
                  <a:pt x="1190" y="10715"/>
                </a:lnTo>
                <a:lnTo>
                  <a:pt x="0" y="19050"/>
                </a:lnTo>
                <a:lnTo>
                  <a:pt x="1190" y="27384"/>
                </a:lnTo>
                <a:lnTo>
                  <a:pt x="4762" y="33337"/>
                </a:lnTo>
                <a:lnTo>
                  <a:pt x="10715" y="36909"/>
                </a:lnTo>
                <a:lnTo>
                  <a:pt x="19050" y="38100"/>
                </a:lnTo>
                <a:lnTo>
                  <a:pt x="27384" y="36909"/>
                </a:lnTo>
                <a:lnTo>
                  <a:pt x="33337" y="33337"/>
                </a:lnTo>
                <a:lnTo>
                  <a:pt x="36909" y="27384"/>
                </a:lnTo>
                <a:lnTo>
                  <a:pt x="38100" y="19050"/>
                </a:lnTo>
                <a:lnTo>
                  <a:pt x="36909" y="10715"/>
                </a:lnTo>
                <a:lnTo>
                  <a:pt x="33337" y="4762"/>
                </a:lnTo>
                <a:lnTo>
                  <a:pt x="27384" y="1190"/>
                </a:lnTo>
                <a:lnTo>
                  <a:pt x="1905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11530" y="1126561"/>
            <a:ext cx="177740" cy="22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5240000" cy="533400"/>
          </a:xfrm>
          <a:custGeom>
            <a:avLst/>
            <a:gdLst/>
            <a:ahLst/>
            <a:cxnLst/>
            <a:rect l="l" t="t" r="r" b="b"/>
            <a:pathLst>
              <a:path w="15240000" h="533400">
                <a:moveTo>
                  <a:pt x="0" y="0"/>
                </a:moveTo>
                <a:lnTo>
                  <a:pt x="15240000" y="0"/>
                </a:lnTo>
                <a:lnTo>
                  <a:pt x="15240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580773" y="154409"/>
            <a:ext cx="4458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4689" algn="l"/>
                <a:tab pos="2160905" algn="l"/>
                <a:tab pos="3674745" algn="l"/>
                <a:tab pos="3870960" algn="l"/>
              </a:tabLst>
            </a:pPr>
            <a:r>
              <a:rPr sz="1400" b="1" spc="-40" dirty="0">
                <a:latin typeface="Segoe UI Semibold"/>
                <a:cs typeface="Segoe UI Semibold"/>
              </a:rPr>
              <a:t>W</a:t>
            </a:r>
            <a:r>
              <a:rPr sz="1400" b="1" spc="-5" dirty="0">
                <a:latin typeface="Segoe UI Semibold"/>
                <a:cs typeface="Segoe UI Semibold"/>
              </a:rPr>
              <a:t>elcom</a:t>
            </a:r>
            <a:r>
              <a:rPr sz="1400" b="1" dirty="0">
                <a:latin typeface="Segoe UI Semibold"/>
                <a:cs typeface="Segoe UI Semibold"/>
              </a:rPr>
              <a:t>e</a:t>
            </a:r>
            <a:r>
              <a:rPr sz="1400" b="1" spc="-5" dirty="0">
                <a:latin typeface="Segoe UI Semibold"/>
                <a:cs typeface="Segoe UI Semibold"/>
              </a:rPr>
              <a:t> User</a:t>
            </a:r>
            <a:r>
              <a:rPr sz="1400" b="1" spc="-55" dirty="0">
                <a:latin typeface="Segoe UI Semibold"/>
                <a:cs typeface="Segoe UI Semibold"/>
              </a:rPr>
              <a:t>'</a:t>
            </a:r>
            <a:r>
              <a:rPr sz="1400" b="1" dirty="0">
                <a:latin typeface="Segoe UI Semibold"/>
                <a:cs typeface="Segoe UI Semibold"/>
              </a:rPr>
              <a:t>s</a:t>
            </a:r>
            <a:r>
              <a:rPr sz="1400" b="1" spc="-5" dirty="0">
                <a:latin typeface="Segoe UI Semibold"/>
                <a:cs typeface="Segoe UI Semibold"/>
              </a:rPr>
              <a:t> Nam</a:t>
            </a:r>
            <a:r>
              <a:rPr sz="1400" b="1" dirty="0">
                <a:latin typeface="Segoe UI Semibold"/>
                <a:cs typeface="Segoe UI Semibold"/>
              </a:rPr>
              <a:t>e	</a:t>
            </a:r>
            <a:r>
              <a:rPr sz="1400" b="1" dirty="0">
                <a:solidFill>
                  <a:srgbClr val="5F5F5F"/>
                </a:solidFill>
                <a:latin typeface="Segoe UI Semibold"/>
                <a:cs typeface="Segoe UI Semibold"/>
              </a:rPr>
              <a:t>|	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t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 Setting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s	</a:t>
            </a:r>
            <a:r>
              <a:rPr sz="1400" b="1" dirty="0">
                <a:latin typeface="Segoe UI Semibold"/>
                <a:cs typeface="Segoe UI Semibold"/>
              </a:rPr>
              <a:t>|	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9391" y="1447379"/>
            <a:ext cx="76199" cy="7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0101" y="1447379"/>
            <a:ext cx="76200" cy="7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0781" y="1353400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40"/>
                </a:lnTo>
                <a:lnTo>
                  <a:pt x="269239" y="167640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31871" y="1084160"/>
            <a:ext cx="607060" cy="269240"/>
          </a:xfrm>
          <a:custGeom>
            <a:avLst/>
            <a:gdLst/>
            <a:ahLst/>
            <a:cxnLst/>
            <a:rect l="l" t="t" r="r" b="b"/>
            <a:pathLst>
              <a:path w="607060" h="269240">
                <a:moveTo>
                  <a:pt x="607060" y="0"/>
                </a:moveTo>
                <a:lnTo>
                  <a:pt x="0" y="0"/>
                </a:lnTo>
                <a:lnTo>
                  <a:pt x="0" y="269240"/>
                </a:lnTo>
                <a:lnTo>
                  <a:pt x="607060" y="269240"/>
                </a:lnTo>
                <a:lnTo>
                  <a:pt x="60706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0781" y="916520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39"/>
                </a:lnTo>
                <a:lnTo>
                  <a:pt x="269239" y="167639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9031" y="1053680"/>
            <a:ext cx="334010" cy="331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2422" y="908900"/>
            <a:ext cx="499109" cy="618490"/>
          </a:xfrm>
          <a:custGeom>
            <a:avLst/>
            <a:gdLst/>
            <a:ahLst/>
            <a:cxnLst/>
            <a:rect l="l" t="t" r="r" b="b"/>
            <a:pathLst>
              <a:path w="499110" h="618490">
                <a:moveTo>
                  <a:pt x="37159" y="0"/>
                </a:moveTo>
                <a:lnTo>
                  <a:pt x="20527" y="39914"/>
                </a:lnTo>
                <a:lnTo>
                  <a:pt x="8760" y="84804"/>
                </a:lnTo>
                <a:lnTo>
                  <a:pt x="1903" y="133427"/>
                </a:lnTo>
                <a:lnTo>
                  <a:pt x="0" y="184538"/>
                </a:lnTo>
                <a:lnTo>
                  <a:pt x="3095" y="236893"/>
                </a:lnTo>
                <a:lnTo>
                  <a:pt x="11233" y="289248"/>
                </a:lnTo>
                <a:lnTo>
                  <a:pt x="24459" y="340360"/>
                </a:lnTo>
                <a:lnTo>
                  <a:pt x="42846" y="387623"/>
                </a:lnTo>
                <a:lnTo>
                  <a:pt x="65499" y="433266"/>
                </a:lnTo>
                <a:lnTo>
                  <a:pt x="92639" y="476753"/>
                </a:lnTo>
                <a:lnTo>
                  <a:pt x="124489" y="517552"/>
                </a:lnTo>
                <a:lnTo>
                  <a:pt x="161271" y="555130"/>
                </a:lnTo>
                <a:lnTo>
                  <a:pt x="203207" y="588954"/>
                </a:lnTo>
                <a:lnTo>
                  <a:pt x="250519" y="618490"/>
                </a:lnTo>
                <a:lnTo>
                  <a:pt x="297824" y="588554"/>
                </a:lnTo>
                <a:lnTo>
                  <a:pt x="339708" y="554575"/>
                </a:lnTo>
                <a:lnTo>
                  <a:pt x="376349" y="517019"/>
                </a:lnTo>
                <a:lnTo>
                  <a:pt x="407925" y="476353"/>
                </a:lnTo>
                <a:lnTo>
                  <a:pt x="434613" y="433044"/>
                </a:lnTo>
                <a:lnTo>
                  <a:pt x="456592" y="387557"/>
                </a:lnTo>
                <a:lnTo>
                  <a:pt x="474039" y="340360"/>
                </a:lnTo>
                <a:lnTo>
                  <a:pt x="487665" y="289248"/>
                </a:lnTo>
                <a:lnTo>
                  <a:pt x="495959" y="236893"/>
                </a:lnTo>
                <a:lnTo>
                  <a:pt x="499032" y="184538"/>
                </a:lnTo>
                <a:lnTo>
                  <a:pt x="496995" y="133427"/>
                </a:lnTo>
                <a:lnTo>
                  <a:pt x="489960" y="84804"/>
                </a:lnTo>
                <a:lnTo>
                  <a:pt x="480929" y="50800"/>
                </a:lnTo>
                <a:lnTo>
                  <a:pt x="249249" y="50800"/>
                </a:lnTo>
                <a:lnTo>
                  <a:pt x="192893" y="47684"/>
                </a:lnTo>
                <a:lnTo>
                  <a:pt x="139394" y="38258"/>
                </a:lnTo>
                <a:lnTo>
                  <a:pt x="87800" y="22403"/>
                </a:lnTo>
                <a:lnTo>
                  <a:pt x="37159" y="0"/>
                </a:lnTo>
                <a:close/>
              </a:path>
              <a:path w="499110" h="618490">
                <a:moveTo>
                  <a:pt x="461339" y="0"/>
                </a:moveTo>
                <a:lnTo>
                  <a:pt x="410876" y="21867"/>
                </a:lnTo>
                <a:lnTo>
                  <a:pt x="359580" y="37782"/>
                </a:lnTo>
                <a:lnTo>
                  <a:pt x="306141" y="47505"/>
                </a:lnTo>
                <a:lnTo>
                  <a:pt x="249249" y="50800"/>
                </a:lnTo>
                <a:lnTo>
                  <a:pt x="480929" y="50800"/>
                </a:lnTo>
                <a:lnTo>
                  <a:pt x="478038" y="39914"/>
                </a:lnTo>
                <a:lnTo>
                  <a:pt x="4613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68004" y="972400"/>
            <a:ext cx="410845" cy="502920"/>
          </a:xfrm>
          <a:custGeom>
            <a:avLst/>
            <a:gdLst/>
            <a:ahLst/>
            <a:cxnLst/>
            <a:rect l="l" t="t" r="r" b="b"/>
            <a:pathLst>
              <a:path w="410845" h="502919">
                <a:moveTo>
                  <a:pt x="20787" y="0"/>
                </a:moveTo>
                <a:lnTo>
                  <a:pt x="6187" y="48920"/>
                </a:lnTo>
                <a:lnTo>
                  <a:pt x="0" y="101498"/>
                </a:lnTo>
                <a:lnTo>
                  <a:pt x="1493" y="155905"/>
                </a:lnTo>
                <a:lnTo>
                  <a:pt x="9936" y="210311"/>
                </a:lnTo>
                <a:lnTo>
                  <a:pt x="24597" y="262889"/>
                </a:lnTo>
                <a:lnTo>
                  <a:pt x="42718" y="310126"/>
                </a:lnTo>
                <a:lnTo>
                  <a:pt x="64578" y="355035"/>
                </a:lnTo>
                <a:lnTo>
                  <a:pt x="90954" y="397192"/>
                </a:lnTo>
                <a:lnTo>
                  <a:pt x="122622" y="436174"/>
                </a:lnTo>
                <a:lnTo>
                  <a:pt x="160358" y="471558"/>
                </a:lnTo>
                <a:lnTo>
                  <a:pt x="204937" y="502919"/>
                </a:lnTo>
                <a:lnTo>
                  <a:pt x="249516" y="471117"/>
                </a:lnTo>
                <a:lnTo>
                  <a:pt x="287252" y="435609"/>
                </a:lnTo>
                <a:lnTo>
                  <a:pt x="318919" y="396716"/>
                </a:lnTo>
                <a:lnTo>
                  <a:pt x="345295" y="354753"/>
                </a:lnTo>
                <a:lnTo>
                  <a:pt x="367156" y="310038"/>
                </a:lnTo>
                <a:lnTo>
                  <a:pt x="385277" y="262889"/>
                </a:lnTo>
                <a:lnTo>
                  <a:pt x="400060" y="210433"/>
                </a:lnTo>
                <a:lnTo>
                  <a:pt x="408746" y="156270"/>
                </a:lnTo>
                <a:lnTo>
                  <a:pt x="410423" y="102047"/>
                </a:lnTo>
                <a:lnTo>
                  <a:pt x="404174" y="49408"/>
                </a:lnTo>
                <a:lnTo>
                  <a:pt x="398782" y="31749"/>
                </a:lnTo>
                <a:lnTo>
                  <a:pt x="204937" y="31749"/>
                </a:lnTo>
                <a:lnTo>
                  <a:pt x="180628" y="31293"/>
                </a:lnTo>
                <a:lnTo>
                  <a:pt x="141536" y="27999"/>
                </a:lnTo>
                <a:lnTo>
                  <a:pt x="103119" y="22145"/>
                </a:lnTo>
                <a:lnTo>
                  <a:pt x="53470" y="10398"/>
                </a:lnTo>
                <a:lnTo>
                  <a:pt x="20787" y="0"/>
                </a:lnTo>
                <a:close/>
              </a:path>
              <a:path w="410845" h="502919">
                <a:moveTo>
                  <a:pt x="389087" y="0"/>
                </a:moveTo>
                <a:lnTo>
                  <a:pt x="329556" y="17462"/>
                </a:lnTo>
                <a:lnTo>
                  <a:pt x="286217" y="25399"/>
                </a:lnTo>
                <a:lnTo>
                  <a:pt x="229245" y="31293"/>
                </a:lnTo>
                <a:lnTo>
                  <a:pt x="204937" y="31749"/>
                </a:lnTo>
                <a:lnTo>
                  <a:pt x="398782" y="31749"/>
                </a:lnTo>
                <a:lnTo>
                  <a:pt x="389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490" y="1004149"/>
            <a:ext cx="362585" cy="448309"/>
          </a:xfrm>
          <a:custGeom>
            <a:avLst/>
            <a:gdLst/>
            <a:ahLst/>
            <a:cxnLst/>
            <a:rect l="l" t="t" r="r" b="b"/>
            <a:pathLst>
              <a:path w="362585" h="448309">
                <a:moveTo>
                  <a:pt x="13811" y="0"/>
                </a:moveTo>
                <a:lnTo>
                  <a:pt x="2917" y="45362"/>
                </a:lnTo>
                <a:lnTo>
                  <a:pt x="0" y="94297"/>
                </a:lnTo>
                <a:lnTo>
                  <a:pt x="3988" y="144660"/>
                </a:lnTo>
                <a:lnTo>
                  <a:pt x="13811" y="194309"/>
                </a:lnTo>
                <a:lnTo>
                  <a:pt x="31873" y="252194"/>
                </a:lnTo>
                <a:lnTo>
                  <a:pt x="55862" y="304752"/>
                </a:lnTo>
                <a:lnTo>
                  <a:pt x="84296" y="351313"/>
                </a:lnTo>
                <a:lnTo>
                  <a:pt x="115693" y="391207"/>
                </a:lnTo>
                <a:lnTo>
                  <a:pt x="148572" y="423762"/>
                </a:lnTo>
                <a:lnTo>
                  <a:pt x="181451" y="448309"/>
                </a:lnTo>
                <a:lnTo>
                  <a:pt x="214330" y="423762"/>
                </a:lnTo>
                <a:lnTo>
                  <a:pt x="247209" y="391207"/>
                </a:lnTo>
                <a:lnTo>
                  <a:pt x="278606" y="351313"/>
                </a:lnTo>
                <a:lnTo>
                  <a:pt x="307040" y="304752"/>
                </a:lnTo>
                <a:lnTo>
                  <a:pt x="331029" y="252194"/>
                </a:lnTo>
                <a:lnTo>
                  <a:pt x="349091" y="194309"/>
                </a:lnTo>
                <a:lnTo>
                  <a:pt x="358378" y="144660"/>
                </a:lnTo>
                <a:lnTo>
                  <a:pt x="362426" y="94297"/>
                </a:lnTo>
                <a:lnTo>
                  <a:pt x="359806" y="45362"/>
                </a:lnTo>
                <a:lnTo>
                  <a:pt x="354791" y="24129"/>
                </a:lnTo>
                <a:lnTo>
                  <a:pt x="181451" y="24129"/>
                </a:lnTo>
                <a:lnTo>
                  <a:pt x="160674" y="23673"/>
                </a:lnTo>
                <a:lnTo>
                  <a:pt x="119122" y="20379"/>
                </a:lnTo>
                <a:lnTo>
                  <a:pt x="76676" y="14466"/>
                </a:lnTo>
                <a:lnTo>
                  <a:pt x="34766" y="5457"/>
                </a:lnTo>
                <a:lnTo>
                  <a:pt x="13811" y="0"/>
                </a:lnTo>
                <a:close/>
              </a:path>
              <a:path w="362585" h="448309">
                <a:moveTo>
                  <a:pt x="349091" y="0"/>
                </a:moveTo>
                <a:lnTo>
                  <a:pt x="306705" y="10318"/>
                </a:lnTo>
                <a:lnTo>
                  <a:pt x="265271" y="17779"/>
                </a:lnTo>
                <a:lnTo>
                  <a:pt x="223361" y="22383"/>
                </a:lnTo>
                <a:lnTo>
                  <a:pt x="181451" y="24129"/>
                </a:lnTo>
                <a:lnTo>
                  <a:pt x="354791" y="24129"/>
                </a:lnTo>
                <a:lnTo>
                  <a:pt x="34909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3505" y="1065109"/>
            <a:ext cx="160020" cy="161290"/>
          </a:xfrm>
          <a:custGeom>
            <a:avLst/>
            <a:gdLst/>
            <a:ahLst/>
            <a:cxnLst/>
            <a:rect l="l" t="t" r="r" b="b"/>
            <a:pathLst>
              <a:path w="160020" h="161290">
                <a:moveTo>
                  <a:pt x="49272" y="0"/>
                </a:moveTo>
                <a:lnTo>
                  <a:pt x="9882" y="17462"/>
                </a:lnTo>
                <a:lnTo>
                  <a:pt x="0" y="49212"/>
                </a:lnTo>
                <a:lnTo>
                  <a:pt x="4345" y="66040"/>
                </a:lnTo>
                <a:lnTo>
                  <a:pt x="35063" y="97115"/>
                </a:lnTo>
                <a:lnTo>
                  <a:pt x="88582" y="106918"/>
                </a:lnTo>
                <a:lnTo>
                  <a:pt x="97532" y="107632"/>
                </a:lnTo>
                <a:lnTo>
                  <a:pt x="106243" y="108823"/>
                </a:lnTo>
                <a:lnTo>
                  <a:pt x="114835" y="110489"/>
                </a:lnTo>
                <a:lnTo>
                  <a:pt x="119915" y="113030"/>
                </a:lnTo>
                <a:lnTo>
                  <a:pt x="121185" y="115570"/>
                </a:lnTo>
                <a:lnTo>
                  <a:pt x="124995" y="121920"/>
                </a:lnTo>
                <a:lnTo>
                  <a:pt x="121185" y="128270"/>
                </a:lnTo>
                <a:lnTo>
                  <a:pt x="114835" y="129539"/>
                </a:lnTo>
                <a:lnTo>
                  <a:pt x="114637" y="138787"/>
                </a:lnTo>
                <a:lnTo>
                  <a:pt x="114200" y="149225"/>
                </a:lnTo>
                <a:lnTo>
                  <a:pt x="113565" y="161290"/>
                </a:lnTo>
                <a:lnTo>
                  <a:pt x="142795" y="157638"/>
                </a:lnTo>
                <a:lnTo>
                  <a:pt x="156904" y="151130"/>
                </a:lnTo>
                <a:lnTo>
                  <a:pt x="159821" y="137001"/>
                </a:lnTo>
                <a:lnTo>
                  <a:pt x="155475" y="110489"/>
                </a:lnTo>
                <a:lnTo>
                  <a:pt x="115689" y="77152"/>
                </a:lnTo>
                <a:lnTo>
                  <a:pt x="75326" y="72390"/>
                </a:lnTo>
                <a:lnTo>
                  <a:pt x="55145" y="68580"/>
                </a:lnTo>
                <a:lnTo>
                  <a:pt x="29745" y="48260"/>
                </a:lnTo>
                <a:lnTo>
                  <a:pt x="31015" y="40640"/>
                </a:lnTo>
                <a:lnTo>
                  <a:pt x="34825" y="39370"/>
                </a:lnTo>
                <a:lnTo>
                  <a:pt x="39846" y="38913"/>
                </a:lnTo>
                <a:lnTo>
                  <a:pt x="75822" y="38913"/>
                </a:lnTo>
                <a:lnTo>
                  <a:pt x="74195" y="38100"/>
                </a:lnTo>
                <a:lnTo>
                  <a:pt x="70385" y="36830"/>
                </a:lnTo>
                <a:lnTo>
                  <a:pt x="57685" y="30480"/>
                </a:lnTo>
                <a:lnTo>
                  <a:pt x="51335" y="27940"/>
                </a:lnTo>
                <a:lnTo>
                  <a:pt x="56415" y="26670"/>
                </a:lnTo>
                <a:lnTo>
                  <a:pt x="86895" y="26670"/>
                </a:lnTo>
                <a:lnTo>
                  <a:pt x="90705" y="25400"/>
                </a:lnTo>
                <a:lnTo>
                  <a:pt x="91975" y="25400"/>
                </a:lnTo>
                <a:lnTo>
                  <a:pt x="93245" y="24130"/>
                </a:lnTo>
                <a:lnTo>
                  <a:pt x="91975" y="22860"/>
                </a:lnTo>
                <a:lnTo>
                  <a:pt x="90705" y="20320"/>
                </a:lnTo>
                <a:lnTo>
                  <a:pt x="88165" y="19050"/>
                </a:lnTo>
                <a:lnTo>
                  <a:pt x="86895" y="17780"/>
                </a:lnTo>
                <a:lnTo>
                  <a:pt x="83085" y="12700"/>
                </a:lnTo>
                <a:lnTo>
                  <a:pt x="80545" y="7620"/>
                </a:lnTo>
                <a:lnTo>
                  <a:pt x="74195" y="5080"/>
                </a:lnTo>
                <a:lnTo>
                  <a:pt x="62150" y="1349"/>
                </a:lnTo>
                <a:lnTo>
                  <a:pt x="49272" y="0"/>
                </a:lnTo>
                <a:close/>
              </a:path>
              <a:path w="160020" h="161290">
                <a:moveTo>
                  <a:pt x="75822" y="38913"/>
                </a:moveTo>
                <a:lnTo>
                  <a:pt x="39846" y="38913"/>
                </a:lnTo>
                <a:lnTo>
                  <a:pt x="45462" y="40481"/>
                </a:lnTo>
                <a:lnTo>
                  <a:pt x="51792" y="42763"/>
                </a:lnTo>
                <a:lnTo>
                  <a:pt x="58955" y="44450"/>
                </a:lnTo>
                <a:lnTo>
                  <a:pt x="65305" y="45720"/>
                </a:lnTo>
                <a:lnTo>
                  <a:pt x="71655" y="45720"/>
                </a:lnTo>
                <a:lnTo>
                  <a:pt x="75465" y="44450"/>
                </a:lnTo>
                <a:lnTo>
                  <a:pt x="78005" y="43180"/>
                </a:lnTo>
                <a:lnTo>
                  <a:pt x="80545" y="43180"/>
                </a:lnTo>
                <a:lnTo>
                  <a:pt x="80545" y="40640"/>
                </a:lnTo>
                <a:lnTo>
                  <a:pt x="78005" y="39370"/>
                </a:lnTo>
                <a:lnTo>
                  <a:pt x="76735" y="39370"/>
                </a:lnTo>
                <a:lnTo>
                  <a:pt x="75822" y="3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8811" y="1176870"/>
            <a:ext cx="43180" cy="57150"/>
          </a:xfrm>
          <a:custGeom>
            <a:avLst/>
            <a:gdLst/>
            <a:ahLst/>
            <a:cxnLst/>
            <a:rect l="l" t="t" r="r" b="b"/>
            <a:pathLst>
              <a:path w="43179" h="57150">
                <a:moveTo>
                  <a:pt x="13969" y="0"/>
                </a:moveTo>
                <a:lnTo>
                  <a:pt x="8889" y="1269"/>
                </a:lnTo>
                <a:lnTo>
                  <a:pt x="8889" y="6350"/>
                </a:lnTo>
                <a:lnTo>
                  <a:pt x="2539" y="8890"/>
                </a:lnTo>
                <a:lnTo>
                  <a:pt x="2539" y="11429"/>
                </a:lnTo>
                <a:lnTo>
                  <a:pt x="0" y="12700"/>
                </a:lnTo>
                <a:lnTo>
                  <a:pt x="1269" y="15240"/>
                </a:lnTo>
                <a:lnTo>
                  <a:pt x="5238" y="24804"/>
                </a:lnTo>
                <a:lnTo>
                  <a:pt x="9207" y="34607"/>
                </a:lnTo>
                <a:lnTo>
                  <a:pt x="12699" y="44886"/>
                </a:lnTo>
                <a:lnTo>
                  <a:pt x="15239" y="55880"/>
                </a:lnTo>
                <a:lnTo>
                  <a:pt x="21212" y="55899"/>
                </a:lnTo>
                <a:lnTo>
                  <a:pt x="27781" y="56038"/>
                </a:lnTo>
                <a:lnTo>
                  <a:pt x="35063" y="56415"/>
                </a:lnTo>
                <a:lnTo>
                  <a:pt x="43179" y="57150"/>
                </a:lnTo>
                <a:lnTo>
                  <a:pt x="43179" y="3809"/>
                </a:lnTo>
                <a:lnTo>
                  <a:pt x="36829" y="2540"/>
                </a:lnTo>
                <a:lnTo>
                  <a:pt x="26669" y="1269"/>
                </a:lnTo>
                <a:lnTo>
                  <a:pt x="13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7221" y="1203540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29" h="101600">
                <a:moveTo>
                  <a:pt x="17780" y="0"/>
                </a:moveTo>
                <a:lnTo>
                  <a:pt x="11430" y="3036"/>
                </a:lnTo>
                <a:lnTo>
                  <a:pt x="6032" y="8096"/>
                </a:lnTo>
                <a:lnTo>
                  <a:pt x="2063" y="14823"/>
                </a:lnTo>
                <a:lnTo>
                  <a:pt x="0" y="22859"/>
                </a:lnTo>
                <a:lnTo>
                  <a:pt x="895" y="35639"/>
                </a:lnTo>
                <a:lnTo>
                  <a:pt x="35440" y="60106"/>
                </a:lnTo>
                <a:lnTo>
                  <a:pt x="62230" y="63499"/>
                </a:lnTo>
                <a:lnTo>
                  <a:pt x="67310" y="63499"/>
                </a:lnTo>
                <a:lnTo>
                  <a:pt x="72390" y="66039"/>
                </a:lnTo>
                <a:lnTo>
                  <a:pt x="73660" y="67309"/>
                </a:lnTo>
                <a:lnTo>
                  <a:pt x="73660" y="72389"/>
                </a:lnTo>
                <a:lnTo>
                  <a:pt x="71120" y="74929"/>
                </a:lnTo>
                <a:lnTo>
                  <a:pt x="67310" y="76199"/>
                </a:lnTo>
                <a:lnTo>
                  <a:pt x="66040" y="101599"/>
                </a:lnTo>
                <a:lnTo>
                  <a:pt x="76200" y="101599"/>
                </a:lnTo>
                <a:lnTo>
                  <a:pt x="85090" y="96519"/>
                </a:lnTo>
                <a:lnTo>
                  <a:pt x="92710" y="91439"/>
                </a:lnTo>
                <a:lnTo>
                  <a:pt x="97790" y="86359"/>
                </a:lnTo>
                <a:lnTo>
                  <a:pt x="99060" y="78739"/>
                </a:lnTo>
                <a:lnTo>
                  <a:pt x="100052" y="72270"/>
                </a:lnTo>
                <a:lnTo>
                  <a:pt x="99377" y="66039"/>
                </a:lnTo>
                <a:lnTo>
                  <a:pt x="64750" y="37861"/>
                </a:lnTo>
                <a:lnTo>
                  <a:pt x="41374" y="35639"/>
                </a:lnTo>
                <a:lnTo>
                  <a:pt x="29209" y="34289"/>
                </a:lnTo>
                <a:lnTo>
                  <a:pt x="26670" y="34289"/>
                </a:lnTo>
                <a:lnTo>
                  <a:pt x="24130" y="31749"/>
                </a:lnTo>
                <a:lnTo>
                  <a:pt x="24130" y="26669"/>
                </a:lnTo>
                <a:lnTo>
                  <a:pt x="27940" y="25399"/>
                </a:lnTo>
                <a:lnTo>
                  <a:pt x="26670" y="19049"/>
                </a:lnTo>
                <a:lnTo>
                  <a:pt x="24130" y="13969"/>
                </a:lnTo>
                <a:lnTo>
                  <a:pt x="22860" y="10159"/>
                </a:lnTo>
                <a:lnTo>
                  <a:pt x="20320" y="3809"/>
                </a:lnTo>
                <a:lnTo>
                  <a:pt x="17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7861" y="1268310"/>
            <a:ext cx="22860" cy="48260"/>
          </a:xfrm>
          <a:custGeom>
            <a:avLst/>
            <a:gdLst/>
            <a:ahLst/>
            <a:cxnLst/>
            <a:rect l="l" t="t" r="r" b="b"/>
            <a:pathLst>
              <a:path w="22860" h="48259">
                <a:moveTo>
                  <a:pt x="0" y="0"/>
                </a:moveTo>
                <a:lnTo>
                  <a:pt x="0" y="38099"/>
                </a:lnTo>
                <a:lnTo>
                  <a:pt x="22860" y="48259"/>
                </a:lnTo>
                <a:lnTo>
                  <a:pt x="22860" y="3809"/>
                </a:lnTo>
                <a:lnTo>
                  <a:pt x="13970" y="2539"/>
                </a:lnTo>
                <a:lnTo>
                  <a:pt x="889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37639" y="1282280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70" h="93980">
                <a:moveTo>
                  <a:pt x="23872" y="0"/>
                </a:moveTo>
                <a:lnTo>
                  <a:pt x="16252" y="1270"/>
                </a:lnTo>
                <a:lnTo>
                  <a:pt x="12442" y="3810"/>
                </a:lnTo>
                <a:lnTo>
                  <a:pt x="9902" y="6350"/>
                </a:lnTo>
                <a:lnTo>
                  <a:pt x="4822" y="10160"/>
                </a:lnTo>
                <a:lnTo>
                  <a:pt x="2282" y="15240"/>
                </a:lnTo>
                <a:lnTo>
                  <a:pt x="0" y="25777"/>
                </a:lnTo>
                <a:lnTo>
                  <a:pt x="2123" y="35718"/>
                </a:lnTo>
                <a:lnTo>
                  <a:pt x="7818" y="43993"/>
                </a:lnTo>
                <a:lnTo>
                  <a:pt x="16252" y="49530"/>
                </a:lnTo>
                <a:lnTo>
                  <a:pt x="22602" y="52070"/>
                </a:lnTo>
                <a:lnTo>
                  <a:pt x="31492" y="55880"/>
                </a:lnTo>
                <a:lnTo>
                  <a:pt x="44192" y="60960"/>
                </a:lnTo>
                <a:lnTo>
                  <a:pt x="56892" y="68580"/>
                </a:lnTo>
                <a:lnTo>
                  <a:pt x="58162" y="72390"/>
                </a:lnTo>
                <a:lnTo>
                  <a:pt x="58162" y="74930"/>
                </a:lnTo>
                <a:lnTo>
                  <a:pt x="55622" y="76200"/>
                </a:lnTo>
                <a:lnTo>
                  <a:pt x="55622" y="93980"/>
                </a:lnTo>
                <a:lnTo>
                  <a:pt x="63242" y="92710"/>
                </a:lnTo>
                <a:lnTo>
                  <a:pt x="68322" y="87630"/>
                </a:lnTo>
                <a:lnTo>
                  <a:pt x="73402" y="83820"/>
                </a:lnTo>
                <a:lnTo>
                  <a:pt x="77212" y="77470"/>
                </a:lnTo>
                <a:lnTo>
                  <a:pt x="77212" y="68580"/>
                </a:lnTo>
                <a:lnTo>
                  <a:pt x="51216" y="38655"/>
                </a:lnTo>
                <a:lnTo>
                  <a:pt x="25142" y="27940"/>
                </a:lnTo>
                <a:lnTo>
                  <a:pt x="23872" y="26670"/>
                </a:lnTo>
                <a:lnTo>
                  <a:pt x="22602" y="24130"/>
                </a:lnTo>
                <a:lnTo>
                  <a:pt x="22602" y="21590"/>
                </a:lnTo>
                <a:lnTo>
                  <a:pt x="23872" y="20320"/>
                </a:lnTo>
                <a:lnTo>
                  <a:pt x="23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67861" y="1344509"/>
            <a:ext cx="20320" cy="77470"/>
          </a:xfrm>
          <a:custGeom>
            <a:avLst/>
            <a:gdLst/>
            <a:ahLst/>
            <a:cxnLst/>
            <a:rect l="l" t="t" r="r" b="b"/>
            <a:pathLst>
              <a:path w="20320" h="77469">
                <a:moveTo>
                  <a:pt x="0" y="0"/>
                </a:moveTo>
                <a:lnTo>
                  <a:pt x="32" y="28257"/>
                </a:lnTo>
                <a:lnTo>
                  <a:pt x="158" y="43021"/>
                </a:lnTo>
                <a:lnTo>
                  <a:pt x="535" y="55185"/>
                </a:lnTo>
                <a:lnTo>
                  <a:pt x="1270" y="69850"/>
                </a:lnTo>
                <a:lnTo>
                  <a:pt x="1270" y="74930"/>
                </a:lnTo>
                <a:lnTo>
                  <a:pt x="5080" y="76200"/>
                </a:lnTo>
                <a:lnTo>
                  <a:pt x="10160" y="77470"/>
                </a:lnTo>
                <a:lnTo>
                  <a:pt x="16510" y="77470"/>
                </a:lnTo>
                <a:lnTo>
                  <a:pt x="17780" y="73660"/>
                </a:lnTo>
                <a:lnTo>
                  <a:pt x="19050" y="71120"/>
                </a:lnTo>
                <a:lnTo>
                  <a:pt x="19248" y="61277"/>
                </a:lnTo>
                <a:lnTo>
                  <a:pt x="19752" y="43021"/>
                </a:lnTo>
                <a:lnTo>
                  <a:pt x="20121" y="28257"/>
                </a:lnTo>
                <a:lnTo>
                  <a:pt x="20320" y="12700"/>
                </a:lnTo>
                <a:lnTo>
                  <a:pt x="20320" y="11430"/>
                </a:lnTo>
                <a:lnTo>
                  <a:pt x="16510" y="7620"/>
                </a:lnTo>
                <a:lnTo>
                  <a:pt x="11430" y="5080"/>
                </a:lnTo>
                <a:lnTo>
                  <a:pt x="10160" y="3810"/>
                </a:lnTo>
                <a:lnTo>
                  <a:pt x="762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6431" y="104860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6349" y="50800"/>
                </a:moveTo>
                <a:lnTo>
                  <a:pt x="7619" y="52070"/>
                </a:lnTo>
                <a:lnTo>
                  <a:pt x="12699" y="54610"/>
                </a:lnTo>
                <a:lnTo>
                  <a:pt x="13969" y="55880"/>
                </a:lnTo>
                <a:lnTo>
                  <a:pt x="13969" y="58420"/>
                </a:lnTo>
                <a:lnTo>
                  <a:pt x="11429" y="64770"/>
                </a:lnTo>
                <a:lnTo>
                  <a:pt x="0" y="66040"/>
                </a:lnTo>
                <a:lnTo>
                  <a:pt x="0" y="82550"/>
                </a:lnTo>
                <a:lnTo>
                  <a:pt x="9207" y="84058"/>
                </a:lnTo>
                <a:lnTo>
                  <a:pt x="30003" y="86121"/>
                </a:lnTo>
                <a:lnTo>
                  <a:pt x="40639" y="87630"/>
                </a:lnTo>
                <a:lnTo>
                  <a:pt x="43179" y="85090"/>
                </a:lnTo>
                <a:lnTo>
                  <a:pt x="44449" y="82550"/>
                </a:lnTo>
                <a:lnTo>
                  <a:pt x="48259" y="76200"/>
                </a:lnTo>
                <a:lnTo>
                  <a:pt x="54609" y="72390"/>
                </a:lnTo>
                <a:lnTo>
                  <a:pt x="59689" y="67310"/>
                </a:lnTo>
                <a:lnTo>
                  <a:pt x="64849" y="61813"/>
                </a:lnTo>
                <a:lnTo>
                  <a:pt x="67177" y="59690"/>
                </a:lnTo>
                <a:lnTo>
                  <a:pt x="35559" y="59690"/>
                </a:lnTo>
                <a:lnTo>
                  <a:pt x="28317" y="56336"/>
                </a:lnTo>
                <a:lnTo>
                  <a:pt x="21431" y="53816"/>
                </a:lnTo>
                <a:lnTo>
                  <a:pt x="14307" y="52010"/>
                </a:lnTo>
                <a:lnTo>
                  <a:pt x="6349" y="50800"/>
                </a:lnTo>
                <a:close/>
              </a:path>
              <a:path w="87629" h="87630">
                <a:moveTo>
                  <a:pt x="10159" y="0"/>
                </a:moveTo>
                <a:lnTo>
                  <a:pt x="8889" y="0"/>
                </a:lnTo>
                <a:lnTo>
                  <a:pt x="5079" y="1270"/>
                </a:lnTo>
                <a:lnTo>
                  <a:pt x="3809" y="3810"/>
                </a:lnTo>
                <a:lnTo>
                  <a:pt x="1269" y="7620"/>
                </a:lnTo>
                <a:lnTo>
                  <a:pt x="2539" y="16510"/>
                </a:lnTo>
                <a:lnTo>
                  <a:pt x="8889" y="19050"/>
                </a:lnTo>
                <a:lnTo>
                  <a:pt x="11429" y="21590"/>
                </a:lnTo>
                <a:lnTo>
                  <a:pt x="15239" y="24130"/>
                </a:lnTo>
                <a:lnTo>
                  <a:pt x="17779" y="27940"/>
                </a:lnTo>
                <a:lnTo>
                  <a:pt x="19049" y="30480"/>
                </a:lnTo>
                <a:lnTo>
                  <a:pt x="24129" y="35560"/>
                </a:lnTo>
                <a:lnTo>
                  <a:pt x="25399" y="39370"/>
                </a:lnTo>
                <a:lnTo>
                  <a:pt x="27939" y="41910"/>
                </a:lnTo>
                <a:lnTo>
                  <a:pt x="25399" y="44450"/>
                </a:lnTo>
                <a:lnTo>
                  <a:pt x="22859" y="45720"/>
                </a:lnTo>
                <a:lnTo>
                  <a:pt x="19049" y="45720"/>
                </a:lnTo>
                <a:lnTo>
                  <a:pt x="12699" y="46990"/>
                </a:lnTo>
                <a:lnTo>
                  <a:pt x="3809" y="46990"/>
                </a:lnTo>
                <a:lnTo>
                  <a:pt x="22562" y="49668"/>
                </a:lnTo>
                <a:lnTo>
                  <a:pt x="29209" y="50800"/>
                </a:lnTo>
                <a:lnTo>
                  <a:pt x="33019" y="52070"/>
                </a:lnTo>
                <a:lnTo>
                  <a:pt x="35559" y="54610"/>
                </a:lnTo>
                <a:lnTo>
                  <a:pt x="35559" y="55880"/>
                </a:lnTo>
                <a:lnTo>
                  <a:pt x="36829" y="58420"/>
                </a:lnTo>
                <a:lnTo>
                  <a:pt x="35559" y="59690"/>
                </a:lnTo>
                <a:lnTo>
                  <a:pt x="67177" y="59690"/>
                </a:lnTo>
                <a:lnTo>
                  <a:pt x="70484" y="56673"/>
                </a:lnTo>
                <a:lnTo>
                  <a:pt x="76120" y="51772"/>
                </a:lnTo>
                <a:lnTo>
                  <a:pt x="81279" y="46990"/>
                </a:lnTo>
                <a:lnTo>
                  <a:pt x="83819" y="43180"/>
                </a:lnTo>
                <a:lnTo>
                  <a:pt x="86359" y="43180"/>
                </a:lnTo>
                <a:lnTo>
                  <a:pt x="86677" y="41910"/>
                </a:lnTo>
                <a:lnTo>
                  <a:pt x="41909" y="41910"/>
                </a:lnTo>
                <a:lnTo>
                  <a:pt x="40639" y="40640"/>
                </a:lnTo>
                <a:lnTo>
                  <a:pt x="39369" y="35560"/>
                </a:lnTo>
                <a:lnTo>
                  <a:pt x="40639" y="24130"/>
                </a:lnTo>
                <a:lnTo>
                  <a:pt x="39369" y="16510"/>
                </a:lnTo>
                <a:lnTo>
                  <a:pt x="39369" y="12700"/>
                </a:lnTo>
                <a:lnTo>
                  <a:pt x="36829" y="11430"/>
                </a:lnTo>
                <a:lnTo>
                  <a:pt x="28912" y="9822"/>
                </a:lnTo>
                <a:lnTo>
                  <a:pt x="22066" y="7143"/>
                </a:lnTo>
                <a:lnTo>
                  <a:pt x="15934" y="3750"/>
                </a:lnTo>
                <a:lnTo>
                  <a:pt x="10159" y="0"/>
                </a:lnTo>
                <a:close/>
              </a:path>
              <a:path w="87629" h="87630">
                <a:moveTo>
                  <a:pt x="77271" y="22740"/>
                </a:moveTo>
                <a:lnTo>
                  <a:pt x="72389" y="22860"/>
                </a:lnTo>
                <a:lnTo>
                  <a:pt x="65166" y="26729"/>
                </a:lnTo>
                <a:lnTo>
                  <a:pt x="58419" y="31908"/>
                </a:lnTo>
                <a:lnTo>
                  <a:pt x="51673" y="37326"/>
                </a:lnTo>
                <a:lnTo>
                  <a:pt x="44449" y="41910"/>
                </a:lnTo>
                <a:lnTo>
                  <a:pt x="86677" y="41910"/>
                </a:lnTo>
                <a:lnTo>
                  <a:pt x="87629" y="38100"/>
                </a:lnTo>
                <a:lnTo>
                  <a:pt x="87034" y="31075"/>
                </a:lnTo>
                <a:lnTo>
                  <a:pt x="82867" y="25717"/>
                </a:lnTo>
                <a:lnTo>
                  <a:pt x="77271" y="22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7381" y="1073999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89" h="58419">
                <a:moveTo>
                  <a:pt x="17780" y="1269"/>
                </a:moveTo>
                <a:lnTo>
                  <a:pt x="2539" y="1269"/>
                </a:lnTo>
                <a:lnTo>
                  <a:pt x="5079" y="2539"/>
                </a:lnTo>
                <a:lnTo>
                  <a:pt x="7335" y="15138"/>
                </a:lnTo>
                <a:lnTo>
                  <a:pt x="9408" y="39623"/>
                </a:lnTo>
                <a:lnTo>
                  <a:pt x="11115" y="58318"/>
                </a:lnTo>
                <a:lnTo>
                  <a:pt x="12273" y="53543"/>
                </a:lnTo>
                <a:lnTo>
                  <a:pt x="12630" y="15138"/>
                </a:lnTo>
                <a:lnTo>
                  <a:pt x="12700" y="5079"/>
                </a:lnTo>
                <a:lnTo>
                  <a:pt x="16510" y="5079"/>
                </a:lnTo>
                <a:lnTo>
                  <a:pt x="19050" y="3809"/>
                </a:lnTo>
                <a:lnTo>
                  <a:pt x="20320" y="3809"/>
                </a:lnTo>
                <a:lnTo>
                  <a:pt x="17780" y="1269"/>
                </a:lnTo>
                <a:close/>
              </a:path>
              <a:path w="21589" h="58419">
                <a:moveTo>
                  <a:pt x="21590" y="2539"/>
                </a:moveTo>
                <a:lnTo>
                  <a:pt x="20320" y="3809"/>
                </a:lnTo>
                <a:lnTo>
                  <a:pt x="21590" y="5079"/>
                </a:lnTo>
                <a:lnTo>
                  <a:pt x="21590" y="2539"/>
                </a:lnTo>
                <a:close/>
              </a:path>
              <a:path w="21589" h="58419">
                <a:moveTo>
                  <a:pt x="16510" y="0"/>
                </a:moveTo>
                <a:lnTo>
                  <a:pt x="0" y="0"/>
                </a:lnTo>
                <a:lnTo>
                  <a:pt x="1270" y="2539"/>
                </a:lnTo>
                <a:lnTo>
                  <a:pt x="2539" y="1269"/>
                </a:lnTo>
                <a:lnTo>
                  <a:pt x="17780" y="1269"/>
                </a:lnTo>
                <a:lnTo>
                  <a:pt x="1651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8251" y="1263230"/>
            <a:ext cx="116840" cy="99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47541" y="1368640"/>
            <a:ext cx="16510" cy="41910"/>
          </a:xfrm>
          <a:custGeom>
            <a:avLst/>
            <a:gdLst/>
            <a:ahLst/>
            <a:cxnLst/>
            <a:rect l="l" t="t" r="r" b="b"/>
            <a:pathLst>
              <a:path w="16510" h="41909">
                <a:moveTo>
                  <a:pt x="16510" y="0"/>
                </a:moveTo>
                <a:lnTo>
                  <a:pt x="13970" y="1270"/>
                </a:lnTo>
                <a:lnTo>
                  <a:pt x="7620" y="7620"/>
                </a:lnTo>
                <a:lnTo>
                  <a:pt x="2540" y="13970"/>
                </a:lnTo>
                <a:lnTo>
                  <a:pt x="0" y="31750"/>
                </a:lnTo>
                <a:lnTo>
                  <a:pt x="2540" y="33020"/>
                </a:lnTo>
                <a:lnTo>
                  <a:pt x="5080" y="38100"/>
                </a:lnTo>
                <a:lnTo>
                  <a:pt x="6350" y="41910"/>
                </a:lnTo>
                <a:lnTo>
                  <a:pt x="11430" y="41910"/>
                </a:lnTo>
                <a:lnTo>
                  <a:pt x="12700" y="38100"/>
                </a:lnTo>
                <a:lnTo>
                  <a:pt x="13970" y="35560"/>
                </a:lnTo>
                <a:lnTo>
                  <a:pt x="12700" y="33020"/>
                </a:lnTo>
                <a:lnTo>
                  <a:pt x="12700" y="26670"/>
                </a:lnTo>
                <a:lnTo>
                  <a:pt x="13970" y="21590"/>
                </a:lnTo>
                <a:lnTo>
                  <a:pt x="16510" y="19050"/>
                </a:lnTo>
                <a:lnTo>
                  <a:pt x="16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1131" y="1093050"/>
            <a:ext cx="331470" cy="430530"/>
          </a:xfrm>
          <a:custGeom>
            <a:avLst/>
            <a:gdLst/>
            <a:ahLst/>
            <a:cxnLst/>
            <a:rect l="l" t="t" r="r" b="b"/>
            <a:pathLst>
              <a:path w="331469" h="430530">
                <a:moveTo>
                  <a:pt x="331470" y="283210"/>
                </a:moveTo>
                <a:lnTo>
                  <a:pt x="314959" y="283210"/>
                </a:lnTo>
                <a:lnTo>
                  <a:pt x="312400" y="306248"/>
                </a:lnTo>
                <a:lnTo>
                  <a:pt x="306863" y="332263"/>
                </a:lnTo>
                <a:lnTo>
                  <a:pt x="276859" y="386080"/>
                </a:lnTo>
                <a:lnTo>
                  <a:pt x="240029" y="410209"/>
                </a:lnTo>
                <a:lnTo>
                  <a:pt x="203199" y="415290"/>
                </a:lnTo>
                <a:lnTo>
                  <a:pt x="0" y="415290"/>
                </a:lnTo>
                <a:lnTo>
                  <a:pt x="0" y="430530"/>
                </a:lnTo>
                <a:lnTo>
                  <a:pt x="327659" y="430530"/>
                </a:lnTo>
                <a:lnTo>
                  <a:pt x="331470" y="283210"/>
                </a:lnTo>
                <a:close/>
              </a:path>
              <a:path w="331469" h="430530">
                <a:moveTo>
                  <a:pt x="308609" y="0"/>
                </a:moveTo>
                <a:lnTo>
                  <a:pt x="0" y="0"/>
                </a:lnTo>
                <a:lnTo>
                  <a:pt x="0" y="15240"/>
                </a:lnTo>
                <a:lnTo>
                  <a:pt x="50799" y="15239"/>
                </a:lnTo>
                <a:lnTo>
                  <a:pt x="50799" y="415290"/>
                </a:lnTo>
                <a:lnTo>
                  <a:pt x="110489" y="415290"/>
                </a:lnTo>
                <a:lnTo>
                  <a:pt x="110489" y="218440"/>
                </a:lnTo>
                <a:lnTo>
                  <a:pt x="223519" y="218440"/>
                </a:lnTo>
                <a:lnTo>
                  <a:pt x="223519" y="201929"/>
                </a:lnTo>
                <a:lnTo>
                  <a:pt x="111759" y="201930"/>
                </a:lnTo>
                <a:lnTo>
                  <a:pt x="111759" y="17780"/>
                </a:lnTo>
                <a:lnTo>
                  <a:pt x="309113" y="17780"/>
                </a:lnTo>
                <a:lnTo>
                  <a:pt x="308609" y="0"/>
                </a:lnTo>
                <a:close/>
              </a:path>
              <a:path w="331469" h="430530">
                <a:moveTo>
                  <a:pt x="223519" y="218440"/>
                </a:moveTo>
                <a:lnTo>
                  <a:pt x="144779" y="218440"/>
                </a:lnTo>
                <a:lnTo>
                  <a:pt x="177026" y="222984"/>
                </a:lnTo>
                <a:lnTo>
                  <a:pt x="196056" y="235743"/>
                </a:lnTo>
                <a:lnTo>
                  <a:pt x="205323" y="258266"/>
                </a:lnTo>
                <a:lnTo>
                  <a:pt x="208279" y="292100"/>
                </a:lnTo>
                <a:lnTo>
                  <a:pt x="208279" y="316230"/>
                </a:lnTo>
                <a:lnTo>
                  <a:pt x="223519" y="316230"/>
                </a:lnTo>
                <a:lnTo>
                  <a:pt x="223519" y="218440"/>
                </a:lnTo>
                <a:close/>
              </a:path>
              <a:path w="331469" h="430530">
                <a:moveTo>
                  <a:pt x="223519" y="111760"/>
                </a:moveTo>
                <a:lnTo>
                  <a:pt x="208279" y="111760"/>
                </a:lnTo>
                <a:lnTo>
                  <a:pt x="208279" y="129539"/>
                </a:lnTo>
                <a:lnTo>
                  <a:pt x="203735" y="165854"/>
                </a:lnTo>
                <a:lnTo>
                  <a:pt x="191928" y="187642"/>
                </a:lnTo>
                <a:lnTo>
                  <a:pt x="172739" y="198477"/>
                </a:lnTo>
                <a:lnTo>
                  <a:pt x="146049" y="201930"/>
                </a:lnTo>
                <a:lnTo>
                  <a:pt x="223519" y="201929"/>
                </a:lnTo>
                <a:lnTo>
                  <a:pt x="223519" y="111760"/>
                </a:lnTo>
                <a:close/>
              </a:path>
              <a:path w="331469" h="430530">
                <a:moveTo>
                  <a:pt x="309113" y="17780"/>
                </a:moveTo>
                <a:lnTo>
                  <a:pt x="186689" y="17780"/>
                </a:lnTo>
                <a:lnTo>
                  <a:pt x="209549" y="18355"/>
                </a:lnTo>
                <a:lnTo>
                  <a:pt x="230504" y="21431"/>
                </a:lnTo>
                <a:lnTo>
                  <a:pt x="266699" y="43180"/>
                </a:lnTo>
                <a:lnTo>
                  <a:pt x="289718" y="86042"/>
                </a:lnTo>
                <a:lnTo>
                  <a:pt x="298449" y="134620"/>
                </a:lnTo>
                <a:lnTo>
                  <a:pt x="312420" y="134620"/>
                </a:lnTo>
                <a:lnTo>
                  <a:pt x="309113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4191" y="1230209"/>
            <a:ext cx="285750" cy="294640"/>
          </a:xfrm>
          <a:custGeom>
            <a:avLst/>
            <a:gdLst/>
            <a:ahLst/>
            <a:cxnLst/>
            <a:rect l="l" t="t" r="r" b="b"/>
            <a:pathLst>
              <a:path w="285750" h="294640">
                <a:moveTo>
                  <a:pt x="109220" y="279400"/>
                </a:moveTo>
                <a:lnTo>
                  <a:pt x="0" y="279400"/>
                </a:lnTo>
                <a:lnTo>
                  <a:pt x="0" y="294640"/>
                </a:lnTo>
                <a:lnTo>
                  <a:pt x="109220" y="294640"/>
                </a:lnTo>
                <a:lnTo>
                  <a:pt x="109220" y="279400"/>
                </a:lnTo>
                <a:close/>
              </a:path>
              <a:path w="285750" h="294640">
                <a:moveTo>
                  <a:pt x="285750" y="279400"/>
                </a:moveTo>
                <a:lnTo>
                  <a:pt x="134620" y="279400"/>
                </a:lnTo>
                <a:lnTo>
                  <a:pt x="134620" y="294640"/>
                </a:lnTo>
                <a:lnTo>
                  <a:pt x="285750" y="294640"/>
                </a:lnTo>
                <a:lnTo>
                  <a:pt x="285750" y="279400"/>
                </a:lnTo>
                <a:close/>
              </a:path>
              <a:path w="285750" h="294640">
                <a:moveTo>
                  <a:pt x="105410" y="13970"/>
                </a:moveTo>
                <a:lnTo>
                  <a:pt x="40639" y="13970"/>
                </a:lnTo>
                <a:lnTo>
                  <a:pt x="67310" y="59690"/>
                </a:lnTo>
                <a:lnTo>
                  <a:pt x="120650" y="156210"/>
                </a:lnTo>
                <a:lnTo>
                  <a:pt x="66039" y="237490"/>
                </a:lnTo>
                <a:lnTo>
                  <a:pt x="36829" y="279400"/>
                </a:lnTo>
                <a:lnTo>
                  <a:pt x="58420" y="279400"/>
                </a:lnTo>
                <a:lnTo>
                  <a:pt x="80010" y="245110"/>
                </a:lnTo>
                <a:lnTo>
                  <a:pt x="128270" y="171450"/>
                </a:lnTo>
                <a:lnTo>
                  <a:pt x="189678" y="171450"/>
                </a:lnTo>
                <a:lnTo>
                  <a:pt x="165100" y="127000"/>
                </a:lnTo>
                <a:lnTo>
                  <a:pt x="175441" y="111760"/>
                </a:lnTo>
                <a:lnTo>
                  <a:pt x="156210" y="111760"/>
                </a:lnTo>
                <a:lnTo>
                  <a:pt x="124460" y="50800"/>
                </a:lnTo>
                <a:lnTo>
                  <a:pt x="105410" y="13970"/>
                </a:lnTo>
                <a:close/>
              </a:path>
              <a:path w="285750" h="294640">
                <a:moveTo>
                  <a:pt x="189678" y="171450"/>
                </a:moveTo>
                <a:lnTo>
                  <a:pt x="128270" y="171450"/>
                </a:lnTo>
                <a:lnTo>
                  <a:pt x="166370" y="243840"/>
                </a:lnTo>
                <a:lnTo>
                  <a:pt x="185420" y="279400"/>
                </a:lnTo>
                <a:lnTo>
                  <a:pt x="248920" y="279400"/>
                </a:lnTo>
                <a:lnTo>
                  <a:pt x="224790" y="234950"/>
                </a:lnTo>
                <a:lnTo>
                  <a:pt x="189678" y="171450"/>
                </a:lnTo>
                <a:close/>
              </a:path>
              <a:path w="285750" h="294640">
                <a:moveTo>
                  <a:pt x="242570" y="13970"/>
                </a:moveTo>
                <a:lnTo>
                  <a:pt x="220979" y="13970"/>
                </a:lnTo>
                <a:lnTo>
                  <a:pt x="198120" y="50800"/>
                </a:lnTo>
                <a:lnTo>
                  <a:pt x="156210" y="111760"/>
                </a:lnTo>
                <a:lnTo>
                  <a:pt x="175441" y="111760"/>
                </a:lnTo>
                <a:lnTo>
                  <a:pt x="213360" y="55880"/>
                </a:lnTo>
                <a:lnTo>
                  <a:pt x="242570" y="13970"/>
                </a:lnTo>
                <a:close/>
              </a:path>
              <a:path w="285750" h="294640">
                <a:moveTo>
                  <a:pt x="156210" y="0"/>
                </a:moveTo>
                <a:lnTo>
                  <a:pt x="0" y="0"/>
                </a:lnTo>
                <a:lnTo>
                  <a:pt x="0" y="13970"/>
                </a:lnTo>
                <a:lnTo>
                  <a:pt x="156210" y="13970"/>
                </a:lnTo>
                <a:lnTo>
                  <a:pt x="156210" y="0"/>
                </a:lnTo>
                <a:close/>
              </a:path>
              <a:path w="285750" h="294640">
                <a:moveTo>
                  <a:pt x="279400" y="0"/>
                </a:moveTo>
                <a:lnTo>
                  <a:pt x="180340" y="0"/>
                </a:lnTo>
                <a:lnTo>
                  <a:pt x="180340" y="13970"/>
                </a:lnTo>
                <a:lnTo>
                  <a:pt x="279400" y="13970"/>
                </a:lnTo>
                <a:lnTo>
                  <a:pt x="27940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5971" y="1223860"/>
            <a:ext cx="243840" cy="306070"/>
          </a:xfrm>
          <a:custGeom>
            <a:avLst/>
            <a:gdLst/>
            <a:ahLst/>
            <a:cxnLst/>
            <a:rect l="l" t="t" r="r" b="b"/>
            <a:pathLst>
              <a:path w="243840" h="306069">
                <a:moveTo>
                  <a:pt x="130810" y="0"/>
                </a:moveTo>
                <a:lnTo>
                  <a:pt x="85994" y="7823"/>
                </a:lnTo>
                <a:lnTo>
                  <a:pt x="49651" y="29667"/>
                </a:lnTo>
                <a:lnTo>
                  <a:pt x="22636" y="63093"/>
                </a:lnTo>
                <a:lnTo>
                  <a:pt x="5801" y="105664"/>
                </a:lnTo>
                <a:lnTo>
                  <a:pt x="0" y="154940"/>
                </a:lnTo>
                <a:lnTo>
                  <a:pt x="5892" y="203819"/>
                </a:lnTo>
                <a:lnTo>
                  <a:pt x="22758" y="245445"/>
                </a:lnTo>
                <a:lnTo>
                  <a:pt x="49377" y="277743"/>
                </a:lnTo>
                <a:lnTo>
                  <a:pt x="84531" y="298643"/>
                </a:lnTo>
                <a:lnTo>
                  <a:pt x="127000" y="306070"/>
                </a:lnTo>
                <a:lnTo>
                  <a:pt x="148510" y="304244"/>
                </a:lnTo>
                <a:lnTo>
                  <a:pt x="170497" y="298132"/>
                </a:lnTo>
                <a:lnTo>
                  <a:pt x="191556" y="287020"/>
                </a:lnTo>
                <a:lnTo>
                  <a:pt x="139700" y="287020"/>
                </a:lnTo>
                <a:lnTo>
                  <a:pt x="100072" y="274558"/>
                </a:lnTo>
                <a:lnTo>
                  <a:pt x="76041" y="242570"/>
                </a:lnTo>
                <a:lnTo>
                  <a:pt x="64154" y="199151"/>
                </a:lnTo>
                <a:lnTo>
                  <a:pt x="60960" y="152400"/>
                </a:lnTo>
                <a:lnTo>
                  <a:pt x="62587" y="112414"/>
                </a:lnTo>
                <a:lnTo>
                  <a:pt x="71120" y="67786"/>
                </a:lnTo>
                <a:lnTo>
                  <a:pt x="92035" y="31492"/>
                </a:lnTo>
                <a:lnTo>
                  <a:pt x="130810" y="16510"/>
                </a:lnTo>
                <a:lnTo>
                  <a:pt x="189624" y="16510"/>
                </a:lnTo>
                <a:lnTo>
                  <a:pt x="175140" y="7758"/>
                </a:lnTo>
                <a:lnTo>
                  <a:pt x="130810" y="0"/>
                </a:lnTo>
                <a:close/>
              </a:path>
              <a:path w="243840" h="306069">
                <a:moveTo>
                  <a:pt x="231140" y="200660"/>
                </a:moveTo>
                <a:lnTo>
                  <a:pt x="213201" y="243522"/>
                </a:lnTo>
                <a:lnTo>
                  <a:pt x="171450" y="280670"/>
                </a:lnTo>
                <a:lnTo>
                  <a:pt x="139700" y="287020"/>
                </a:lnTo>
                <a:lnTo>
                  <a:pt x="191556" y="287020"/>
                </a:lnTo>
                <a:lnTo>
                  <a:pt x="223480" y="253603"/>
                </a:lnTo>
                <a:lnTo>
                  <a:pt x="243840" y="205740"/>
                </a:lnTo>
                <a:lnTo>
                  <a:pt x="231140" y="200660"/>
                </a:lnTo>
                <a:close/>
              </a:path>
              <a:path w="243840" h="306069">
                <a:moveTo>
                  <a:pt x="189624" y="16510"/>
                </a:moveTo>
                <a:lnTo>
                  <a:pt x="130810" y="16510"/>
                </a:lnTo>
                <a:lnTo>
                  <a:pt x="145831" y="18494"/>
                </a:lnTo>
                <a:lnTo>
                  <a:pt x="159543" y="24765"/>
                </a:lnTo>
                <a:lnTo>
                  <a:pt x="179268" y="58955"/>
                </a:lnTo>
                <a:lnTo>
                  <a:pt x="180340" y="81280"/>
                </a:lnTo>
                <a:lnTo>
                  <a:pt x="181471" y="91459"/>
                </a:lnTo>
                <a:lnTo>
                  <a:pt x="184626" y="102711"/>
                </a:lnTo>
                <a:lnTo>
                  <a:pt x="192305" y="111819"/>
                </a:lnTo>
                <a:lnTo>
                  <a:pt x="207010" y="115570"/>
                </a:lnTo>
                <a:lnTo>
                  <a:pt x="218003" y="113843"/>
                </a:lnTo>
                <a:lnTo>
                  <a:pt x="227330" y="108426"/>
                </a:lnTo>
                <a:lnTo>
                  <a:pt x="233799" y="98960"/>
                </a:lnTo>
                <a:lnTo>
                  <a:pt x="236220" y="85090"/>
                </a:lnTo>
                <a:lnTo>
                  <a:pt x="229036" y="55185"/>
                </a:lnTo>
                <a:lnTo>
                  <a:pt x="208280" y="27781"/>
                </a:lnTo>
                <a:lnTo>
                  <a:pt x="189624" y="1651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08861" y="1221320"/>
            <a:ext cx="245110" cy="309880"/>
          </a:xfrm>
          <a:custGeom>
            <a:avLst/>
            <a:gdLst/>
            <a:ahLst/>
            <a:cxnLst/>
            <a:rect l="l" t="t" r="r" b="b"/>
            <a:pathLst>
              <a:path w="245110" h="309880">
                <a:moveTo>
                  <a:pt x="127000" y="0"/>
                </a:moveTo>
                <a:lnTo>
                  <a:pt x="79216" y="10318"/>
                </a:lnTo>
                <a:lnTo>
                  <a:pt x="41910" y="36830"/>
                </a:lnTo>
                <a:lnTo>
                  <a:pt x="18573" y="70485"/>
                </a:lnTo>
                <a:lnTo>
                  <a:pt x="3810" y="111760"/>
                </a:lnTo>
                <a:lnTo>
                  <a:pt x="0" y="154940"/>
                </a:lnTo>
                <a:lnTo>
                  <a:pt x="1289" y="183197"/>
                </a:lnTo>
                <a:lnTo>
                  <a:pt x="17680" y="243522"/>
                </a:lnTo>
                <a:lnTo>
                  <a:pt x="60920" y="292199"/>
                </a:lnTo>
                <a:lnTo>
                  <a:pt x="107195" y="308748"/>
                </a:lnTo>
                <a:lnTo>
                  <a:pt x="127000" y="309880"/>
                </a:lnTo>
                <a:lnTo>
                  <a:pt x="175795" y="301664"/>
                </a:lnTo>
                <a:lnTo>
                  <a:pt x="192552" y="290830"/>
                </a:lnTo>
                <a:lnTo>
                  <a:pt x="142240" y="290830"/>
                </a:lnTo>
                <a:lnTo>
                  <a:pt x="126682" y="289302"/>
                </a:lnTo>
                <a:lnTo>
                  <a:pt x="87947" y="266719"/>
                </a:lnTo>
                <a:lnTo>
                  <a:pt x="65782" y="214114"/>
                </a:lnTo>
                <a:lnTo>
                  <a:pt x="61138" y="161964"/>
                </a:lnTo>
                <a:lnTo>
                  <a:pt x="60960" y="135890"/>
                </a:lnTo>
                <a:lnTo>
                  <a:pt x="245110" y="135890"/>
                </a:lnTo>
                <a:lnTo>
                  <a:pt x="243927" y="119380"/>
                </a:lnTo>
                <a:lnTo>
                  <a:pt x="62230" y="119380"/>
                </a:lnTo>
                <a:lnTo>
                  <a:pt x="65305" y="87967"/>
                </a:lnTo>
                <a:lnTo>
                  <a:pt x="73501" y="54768"/>
                </a:lnTo>
                <a:lnTo>
                  <a:pt x="90983" y="28475"/>
                </a:lnTo>
                <a:lnTo>
                  <a:pt x="121920" y="17780"/>
                </a:lnTo>
                <a:lnTo>
                  <a:pt x="187646" y="17780"/>
                </a:lnTo>
                <a:lnTo>
                  <a:pt x="175101" y="10318"/>
                </a:lnTo>
                <a:lnTo>
                  <a:pt x="152419" y="2718"/>
                </a:lnTo>
                <a:lnTo>
                  <a:pt x="127000" y="0"/>
                </a:lnTo>
                <a:close/>
              </a:path>
              <a:path w="245110" h="309880">
                <a:moveTo>
                  <a:pt x="229870" y="213360"/>
                </a:moveTo>
                <a:lnTo>
                  <a:pt x="200044" y="266045"/>
                </a:lnTo>
                <a:lnTo>
                  <a:pt x="162083" y="288290"/>
                </a:lnTo>
                <a:lnTo>
                  <a:pt x="142240" y="290830"/>
                </a:lnTo>
                <a:lnTo>
                  <a:pt x="192552" y="290830"/>
                </a:lnTo>
                <a:lnTo>
                  <a:pt x="208756" y="280352"/>
                </a:lnTo>
                <a:lnTo>
                  <a:pt x="230048" y="250944"/>
                </a:lnTo>
                <a:lnTo>
                  <a:pt x="243840" y="218440"/>
                </a:lnTo>
                <a:lnTo>
                  <a:pt x="229870" y="213360"/>
                </a:lnTo>
                <a:close/>
              </a:path>
              <a:path w="245110" h="309880">
                <a:moveTo>
                  <a:pt x="187646" y="17780"/>
                </a:moveTo>
                <a:lnTo>
                  <a:pt x="121920" y="17780"/>
                </a:lnTo>
                <a:lnTo>
                  <a:pt x="134818" y="19208"/>
                </a:lnTo>
                <a:lnTo>
                  <a:pt x="147955" y="24447"/>
                </a:lnTo>
                <a:lnTo>
                  <a:pt x="175319" y="67945"/>
                </a:lnTo>
                <a:lnTo>
                  <a:pt x="179070" y="119380"/>
                </a:lnTo>
                <a:lnTo>
                  <a:pt x="243927" y="119380"/>
                </a:lnTo>
                <a:lnTo>
                  <a:pt x="228857" y="62845"/>
                </a:lnTo>
                <a:lnTo>
                  <a:pt x="194687" y="21967"/>
                </a:lnTo>
                <a:lnTo>
                  <a:pt x="187646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0321" y="1090510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10181" y="1090510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58771" y="1227669"/>
            <a:ext cx="320040" cy="303530"/>
          </a:xfrm>
          <a:custGeom>
            <a:avLst/>
            <a:gdLst/>
            <a:ahLst/>
            <a:cxnLst/>
            <a:rect l="l" t="t" r="r" b="b"/>
            <a:pathLst>
              <a:path w="320039" h="303530">
                <a:moveTo>
                  <a:pt x="97789" y="0"/>
                </a:moveTo>
                <a:lnTo>
                  <a:pt x="84256" y="1468"/>
                </a:lnTo>
                <a:lnTo>
                  <a:pt x="72390" y="2222"/>
                </a:lnTo>
                <a:lnTo>
                  <a:pt x="59570" y="2500"/>
                </a:lnTo>
                <a:lnTo>
                  <a:pt x="43180" y="2540"/>
                </a:lnTo>
                <a:lnTo>
                  <a:pt x="0" y="2540"/>
                </a:lnTo>
                <a:lnTo>
                  <a:pt x="0" y="17780"/>
                </a:lnTo>
                <a:lnTo>
                  <a:pt x="41910" y="17780"/>
                </a:lnTo>
                <a:lnTo>
                  <a:pt x="43180" y="142240"/>
                </a:lnTo>
                <a:lnTo>
                  <a:pt x="43180" y="215900"/>
                </a:lnTo>
                <a:lnTo>
                  <a:pt x="43457" y="229036"/>
                </a:lnTo>
                <a:lnTo>
                  <a:pt x="60960" y="279400"/>
                </a:lnTo>
                <a:lnTo>
                  <a:pt x="104001" y="301902"/>
                </a:lnTo>
                <a:lnTo>
                  <a:pt x="123189" y="303530"/>
                </a:lnTo>
                <a:lnTo>
                  <a:pt x="161627" y="296723"/>
                </a:lnTo>
                <a:lnTo>
                  <a:pt x="184238" y="283210"/>
                </a:lnTo>
                <a:lnTo>
                  <a:pt x="144780" y="283210"/>
                </a:lnTo>
                <a:lnTo>
                  <a:pt x="135016" y="282118"/>
                </a:lnTo>
                <a:lnTo>
                  <a:pt x="105290" y="255488"/>
                </a:lnTo>
                <a:lnTo>
                  <a:pt x="98226" y="204966"/>
                </a:lnTo>
                <a:lnTo>
                  <a:pt x="97833" y="170180"/>
                </a:lnTo>
                <a:lnTo>
                  <a:pt x="97789" y="0"/>
                </a:lnTo>
                <a:close/>
              </a:path>
              <a:path w="320039" h="303530">
                <a:moveTo>
                  <a:pt x="274320" y="245110"/>
                </a:moveTo>
                <a:lnTo>
                  <a:pt x="217170" y="245110"/>
                </a:lnTo>
                <a:lnTo>
                  <a:pt x="219710" y="299720"/>
                </a:lnTo>
                <a:lnTo>
                  <a:pt x="244951" y="297973"/>
                </a:lnTo>
                <a:lnTo>
                  <a:pt x="257393" y="297398"/>
                </a:lnTo>
                <a:lnTo>
                  <a:pt x="273050" y="297180"/>
                </a:lnTo>
                <a:lnTo>
                  <a:pt x="320040" y="297180"/>
                </a:lnTo>
                <a:lnTo>
                  <a:pt x="320040" y="281940"/>
                </a:lnTo>
                <a:lnTo>
                  <a:pt x="274320" y="281940"/>
                </a:lnTo>
                <a:lnTo>
                  <a:pt x="274320" y="245110"/>
                </a:lnTo>
                <a:close/>
              </a:path>
              <a:path w="320039" h="303530">
                <a:moveTo>
                  <a:pt x="274320" y="0"/>
                </a:moveTo>
                <a:lnTo>
                  <a:pt x="261183" y="1468"/>
                </a:lnTo>
                <a:lnTo>
                  <a:pt x="250190" y="2222"/>
                </a:lnTo>
                <a:lnTo>
                  <a:pt x="238244" y="2500"/>
                </a:lnTo>
                <a:lnTo>
                  <a:pt x="222250" y="2540"/>
                </a:lnTo>
                <a:lnTo>
                  <a:pt x="168910" y="2540"/>
                </a:lnTo>
                <a:lnTo>
                  <a:pt x="168910" y="17780"/>
                </a:lnTo>
                <a:lnTo>
                  <a:pt x="218440" y="17780"/>
                </a:lnTo>
                <a:lnTo>
                  <a:pt x="218440" y="170180"/>
                </a:lnTo>
                <a:lnTo>
                  <a:pt x="214629" y="215265"/>
                </a:lnTo>
                <a:lnTo>
                  <a:pt x="191770" y="260350"/>
                </a:lnTo>
                <a:lnTo>
                  <a:pt x="156587" y="281781"/>
                </a:lnTo>
                <a:lnTo>
                  <a:pt x="144780" y="283210"/>
                </a:lnTo>
                <a:lnTo>
                  <a:pt x="184238" y="283210"/>
                </a:lnTo>
                <a:lnTo>
                  <a:pt x="188753" y="280511"/>
                </a:lnTo>
                <a:lnTo>
                  <a:pt x="206593" y="261203"/>
                </a:lnTo>
                <a:lnTo>
                  <a:pt x="217170" y="245110"/>
                </a:lnTo>
                <a:lnTo>
                  <a:pt x="274320" y="245110"/>
                </a:lnTo>
                <a:lnTo>
                  <a:pt x="27432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2941" y="1221319"/>
            <a:ext cx="195580" cy="309880"/>
          </a:xfrm>
          <a:custGeom>
            <a:avLst/>
            <a:gdLst/>
            <a:ahLst/>
            <a:cxnLst/>
            <a:rect l="l" t="t" r="r" b="b"/>
            <a:pathLst>
              <a:path w="195580" h="309880">
                <a:moveTo>
                  <a:pt x="15331" y="194310"/>
                </a:moveTo>
                <a:lnTo>
                  <a:pt x="0" y="194310"/>
                </a:lnTo>
                <a:lnTo>
                  <a:pt x="0" y="290830"/>
                </a:lnTo>
                <a:lnTo>
                  <a:pt x="21252" y="297557"/>
                </a:lnTo>
                <a:lnTo>
                  <a:pt x="43338" y="303688"/>
                </a:lnTo>
                <a:lnTo>
                  <a:pt x="66615" y="308153"/>
                </a:lnTo>
                <a:lnTo>
                  <a:pt x="91439" y="309880"/>
                </a:lnTo>
                <a:lnTo>
                  <a:pt x="134500" y="302855"/>
                </a:lnTo>
                <a:lnTo>
                  <a:pt x="152469" y="292100"/>
                </a:lnTo>
                <a:lnTo>
                  <a:pt x="91439" y="292100"/>
                </a:lnTo>
                <a:lnTo>
                  <a:pt x="78859" y="291425"/>
                </a:lnTo>
                <a:lnTo>
                  <a:pt x="40639" y="271780"/>
                </a:lnTo>
                <a:lnTo>
                  <a:pt x="20319" y="233838"/>
                </a:lnTo>
                <a:lnTo>
                  <a:pt x="16708" y="213379"/>
                </a:lnTo>
                <a:lnTo>
                  <a:pt x="15331" y="194310"/>
                </a:lnTo>
                <a:close/>
              </a:path>
              <a:path w="195580" h="309880">
                <a:moveTo>
                  <a:pt x="96519" y="0"/>
                </a:moveTo>
                <a:lnTo>
                  <a:pt x="60126" y="6191"/>
                </a:lnTo>
                <a:lnTo>
                  <a:pt x="32067" y="23812"/>
                </a:lnTo>
                <a:lnTo>
                  <a:pt x="14009" y="51435"/>
                </a:lnTo>
                <a:lnTo>
                  <a:pt x="7619" y="87630"/>
                </a:lnTo>
                <a:lnTo>
                  <a:pt x="15676" y="125849"/>
                </a:lnTo>
                <a:lnTo>
                  <a:pt x="35877" y="151447"/>
                </a:lnTo>
                <a:lnTo>
                  <a:pt x="62269" y="167997"/>
                </a:lnTo>
                <a:lnTo>
                  <a:pt x="114557" y="189666"/>
                </a:lnTo>
                <a:lnTo>
                  <a:pt x="135096" y="201930"/>
                </a:lnTo>
                <a:lnTo>
                  <a:pt x="148728" y="218003"/>
                </a:lnTo>
                <a:lnTo>
                  <a:pt x="153669" y="240030"/>
                </a:lnTo>
                <a:lnTo>
                  <a:pt x="149482" y="261024"/>
                </a:lnTo>
                <a:lnTo>
                  <a:pt x="137318" y="277495"/>
                </a:lnTo>
                <a:lnTo>
                  <a:pt x="117772" y="288250"/>
                </a:lnTo>
                <a:lnTo>
                  <a:pt x="91439" y="292100"/>
                </a:lnTo>
                <a:lnTo>
                  <a:pt x="152469" y="292100"/>
                </a:lnTo>
                <a:lnTo>
                  <a:pt x="167322" y="283210"/>
                </a:lnTo>
                <a:lnTo>
                  <a:pt x="188237" y="253087"/>
                </a:lnTo>
                <a:lnTo>
                  <a:pt x="195579" y="214630"/>
                </a:lnTo>
                <a:lnTo>
                  <a:pt x="188356" y="176133"/>
                </a:lnTo>
                <a:lnTo>
                  <a:pt x="169227" y="149542"/>
                </a:lnTo>
                <a:lnTo>
                  <a:pt x="142001" y="131048"/>
                </a:lnTo>
                <a:lnTo>
                  <a:pt x="110489" y="116840"/>
                </a:lnTo>
                <a:lnTo>
                  <a:pt x="85347" y="106223"/>
                </a:lnTo>
                <a:lnTo>
                  <a:pt x="70326" y="99536"/>
                </a:lnTo>
                <a:lnTo>
                  <a:pt x="46414" y="69076"/>
                </a:lnTo>
                <a:lnTo>
                  <a:pt x="45719" y="60960"/>
                </a:lnTo>
                <a:lnTo>
                  <a:pt x="48974" y="44569"/>
                </a:lnTo>
                <a:lnTo>
                  <a:pt x="58419" y="30797"/>
                </a:lnTo>
                <a:lnTo>
                  <a:pt x="73580" y="21312"/>
                </a:lnTo>
                <a:lnTo>
                  <a:pt x="93979" y="17780"/>
                </a:lnTo>
                <a:lnTo>
                  <a:pt x="173989" y="17780"/>
                </a:lnTo>
                <a:lnTo>
                  <a:pt x="156348" y="11787"/>
                </a:lnTo>
                <a:lnTo>
                  <a:pt x="137636" y="6032"/>
                </a:lnTo>
                <a:lnTo>
                  <a:pt x="117732" y="1706"/>
                </a:lnTo>
                <a:lnTo>
                  <a:pt x="96519" y="0"/>
                </a:lnTo>
                <a:close/>
              </a:path>
              <a:path w="195580" h="309880">
                <a:moveTo>
                  <a:pt x="15239" y="193040"/>
                </a:moveTo>
                <a:lnTo>
                  <a:pt x="15239" y="194310"/>
                </a:lnTo>
                <a:lnTo>
                  <a:pt x="15239" y="193040"/>
                </a:lnTo>
                <a:close/>
              </a:path>
              <a:path w="195580" h="309880">
                <a:moveTo>
                  <a:pt x="173989" y="17780"/>
                </a:moveTo>
                <a:lnTo>
                  <a:pt x="93979" y="17780"/>
                </a:lnTo>
                <a:lnTo>
                  <a:pt x="125531" y="26689"/>
                </a:lnTo>
                <a:lnTo>
                  <a:pt x="144462" y="48101"/>
                </a:lnTo>
                <a:lnTo>
                  <a:pt x="154344" y="74037"/>
                </a:lnTo>
                <a:lnTo>
                  <a:pt x="158749" y="96520"/>
                </a:lnTo>
                <a:lnTo>
                  <a:pt x="175259" y="96520"/>
                </a:lnTo>
                <a:lnTo>
                  <a:pt x="173989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2010422"/>
            <a:ext cx="12700" cy="762000"/>
          </a:xfrm>
          <a:custGeom>
            <a:avLst/>
            <a:gdLst/>
            <a:ahLst/>
            <a:cxnLst/>
            <a:rect l="l" t="t" r="r" b="b"/>
            <a:pathLst>
              <a:path w="12700" h="762000">
                <a:moveTo>
                  <a:pt x="0" y="762000"/>
                </a:moveTo>
                <a:lnTo>
                  <a:pt x="12700" y="762000"/>
                </a:lnTo>
                <a:lnTo>
                  <a:pt x="127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1585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84080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12369" y="2391410"/>
            <a:ext cx="161290" cy="59690"/>
          </a:xfrm>
          <a:custGeom>
            <a:avLst/>
            <a:gdLst/>
            <a:ahLst/>
            <a:cxnLst/>
            <a:rect l="l" t="t" r="r" b="b"/>
            <a:pathLst>
              <a:path w="161290" h="59689">
                <a:moveTo>
                  <a:pt x="0" y="0"/>
                </a:moveTo>
                <a:lnTo>
                  <a:pt x="80010" y="59690"/>
                </a:lnTo>
                <a:lnTo>
                  <a:pt x="1612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1347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12079" y="24041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00174" y="2203227"/>
            <a:ext cx="13405485" cy="3384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1445895" algn="l"/>
                <a:tab pos="3483610" algn="l"/>
                <a:tab pos="5053965" algn="l"/>
                <a:tab pos="7185659" algn="l"/>
                <a:tab pos="9464675" algn="l"/>
                <a:tab pos="12280900" algn="l"/>
              </a:tabLst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	My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t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r	Health &amp;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ellness	</a:t>
            </a:r>
            <a:r>
              <a:rPr sz="2000" spc="-6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41800" y="2006600"/>
            <a:ext cx="10998200" cy="762000"/>
          </a:xfrm>
          <a:custGeom>
            <a:avLst/>
            <a:gdLst/>
            <a:ahLst/>
            <a:cxnLst/>
            <a:rect l="l" t="t" r="r" b="b"/>
            <a:pathLst>
              <a:path w="10998200" h="762000">
                <a:moveTo>
                  <a:pt x="0" y="762000"/>
                </a:moveTo>
                <a:lnTo>
                  <a:pt x="10998200" y="762000"/>
                </a:lnTo>
                <a:lnTo>
                  <a:pt x="10998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00" y="2006600"/>
            <a:ext cx="2120900" cy="762000"/>
          </a:xfrm>
          <a:custGeom>
            <a:avLst/>
            <a:gdLst/>
            <a:ahLst/>
            <a:cxnLst/>
            <a:rect l="l" t="t" r="r" b="b"/>
            <a:pathLst>
              <a:path w="2120900" h="762000">
                <a:moveTo>
                  <a:pt x="0" y="762000"/>
                </a:moveTo>
                <a:lnTo>
                  <a:pt x="2120900" y="762000"/>
                </a:lnTo>
                <a:lnTo>
                  <a:pt x="21209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33600" y="2006600"/>
            <a:ext cx="2108200" cy="762000"/>
          </a:xfrm>
          <a:custGeom>
            <a:avLst/>
            <a:gdLst/>
            <a:ahLst/>
            <a:cxnLst/>
            <a:rect l="l" t="t" r="r" b="b"/>
            <a:pathLst>
              <a:path w="2108200" h="762000">
                <a:moveTo>
                  <a:pt x="0" y="762000"/>
                </a:moveTo>
                <a:lnTo>
                  <a:pt x="2108200" y="762000"/>
                </a:lnTo>
                <a:lnTo>
                  <a:pt x="2108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6164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19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3284200" y="2222500"/>
            <a:ext cx="1137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6606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426700" y="2222500"/>
            <a:ext cx="2064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Health &amp;</a:t>
            </a:r>
            <a:r>
              <a:rPr sz="20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8412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153400" y="2209800"/>
            <a:ext cx="1527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000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5679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943600" y="2209800"/>
            <a:ext cx="1448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0100" y="2209800"/>
            <a:ext cx="706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470400" y="2209800"/>
            <a:ext cx="7486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3581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133600" y="2209800"/>
            <a:ext cx="2108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20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8849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09382" y="1818513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09">
                <a:moveTo>
                  <a:pt x="0" y="0"/>
                </a:moveTo>
                <a:lnTo>
                  <a:pt x="0" y="661276"/>
                </a:lnTo>
                <a:lnTo>
                  <a:pt x="0" y="101981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066400" y="120929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60232" y="12090400"/>
            <a:ext cx="0" cy="3227070"/>
          </a:xfrm>
          <a:custGeom>
            <a:avLst/>
            <a:gdLst/>
            <a:ahLst/>
            <a:cxnLst/>
            <a:rect l="l" t="t" r="r" b="b"/>
            <a:pathLst>
              <a:path h="3227069">
                <a:moveTo>
                  <a:pt x="0" y="0"/>
                </a:moveTo>
                <a:lnTo>
                  <a:pt x="0" y="322707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26966" y="120929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3095" y="120929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07106" y="18287880"/>
            <a:ext cx="582231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400" spc="-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07106" y="19191816"/>
            <a:ext cx="4070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4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010326" y="18347543"/>
            <a:ext cx="2156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320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3200">
              <a:latin typeface="Segoe UI Light"/>
              <a:cs typeface="Segoe UI Light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570432" y="183047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361168" y="183047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150627" y="183047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41351" y="183047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776370" y="18539730"/>
            <a:ext cx="299085" cy="241300"/>
          </a:xfrm>
          <a:custGeom>
            <a:avLst/>
            <a:gdLst/>
            <a:ahLst/>
            <a:cxnLst/>
            <a:rect l="l" t="t" r="r" b="b"/>
            <a:pathLst>
              <a:path w="299084" h="241300">
                <a:moveTo>
                  <a:pt x="0" y="213359"/>
                </a:moveTo>
                <a:lnTo>
                  <a:pt x="20961" y="225226"/>
                </a:lnTo>
                <a:lnTo>
                  <a:pt x="43707" y="233997"/>
                </a:lnTo>
                <a:lnTo>
                  <a:pt x="68119" y="239434"/>
                </a:lnTo>
                <a:lnTo>
                  <a:pt x="94081" y="241299"/>
                </a:lnTo>
                <a:lnTo>
                  <a:pt x="145733" y="234062"/>
                </a:lnTo>
                <a:lnTo>
                  <a:pt x="187910" y="214629"/>
                </a:lnTo>
                <a:lnTo>
                  <a:pt x="3822" y="214629"/>
                </a:lnTo>
                <a:lnTo>
                  <a:pt x="0" y="213359"/>
                </a:lnTo>
                <a:close/>
              </a:path>
              <a:path w="299084" h="241300">
                <a:moveTo>
                  <a:pt x="33058" y="146049"/>
                </a:moveTo>
                <a:lnTo>
                  <a:pt x="41461" y="162778"/>
                </a:lnTo>
                <a:lnTo>
                  <a:pt x="54511" y="176053"/>
                </a:lnTo>
                <a:lnTo>
                  <a:pt x="71137" y="184804"/>
                </a:lnTo>
                <a:lnTo>
                  <a:pt x="90271" y="187959"/>
                </a:lnTo>
                <a:lnTo>
                  <a:pt x="73881" y="199092"/>
                </a:lnTo>
                <a:lnTo>
                  <a:pt x="55467" y="207486"/>
                </a:lnTo>
                <a:lnTo>
                  <a:pt x="35386" y="212784"/>
                </a:lnTo>
                <a:lnTo>
                  <a:pt x="13995" y="214629"/>
                </a:lnTo>
                <a:lnTo>
                  <a:pt x="187910" y="214629"/>
                </a:lnTo>
                <a:lnTo>
                  <a:pt x="188625" y="214300"/>
                </a:lnTo>
                <a:lnTo>
                  <a:pt x="222477" y="184943"/>
                </a:lnTo>
                <a:lnTo>
                  <a:pt x="247005" y="148919"/>
                </a:lnTo>
                <a:lnTo>
                  <a:pt x="247605" y="147319"/>
                </a:lnTo>
                <a:lnTo>
                  <a:pt x="36868" y="147319"/>
                </a:lnTo>
                <a:lnTo>
                  <a:pt x="33058" y="146049"/>
                </a:lnTo>
                <a:close/>
              </a:path>
              <a:path w="299084" h="241300">
                <a:moveTo>
                  <a:pt x="12712" y="85089"/>
                </a:moveTo>
                <a:lnTo>
                  <a:pt x="16507" y="106025"/>
                </a:lnTo>
                <a:lnTo>
                  <a:pt x="26857" y="123983"/>
                </a:lnTo>
                <a:lnTo>
                  <a:pt x="42212" y="137417"/>
                </a:lnTo>
                <a:lnTo>
                  <a:pt x="61023" y="144779"/>
                </a:lnTo>
                <a:lnTo>
                  <a:pt x="50850" y="147319"/>
                </a:lnTo>
                <a:lnTo>
                  <a:pt x="247605" y="147319"/>
                </a:lnTo>
                <a:lnTo>
                  <a:pt x="261929" y="109155"/>
                </a:lnTo>
                <a:lnTo>
                  <a:pt x="263971" y="92709"/>
                </a:lnTo>
                <a:lnTo>
                  <a:pt x="40690" y="92709"/>
                </a:lnTo>
                <a:lnTo>
                  <a:pt x="33279" y="92233"/>
                </a:lnTo>
                <a:lnTo>
                  <a:pt x="26225" y="90804"/>
                </a:lnTo>
                <a:lnTo>
                  <a:pt x="19409" y="88423"/>
                </a:lnTo>
                <a:lnTo>
                  <a:pt x="12712" y="85089"/>
                </a:lnTo>
                <a:close/>
              </a:path>
              <a:path w="299084" h="241300">
                <a:moveTo>
                  <a:pt x="21615" y="11429"/>
                </a:moveTo>
                <a:lnTo>
                  <a:pt x="18281" y="18335"/>
                </a:lnTo>
                <a:lnTo>
                  <a:pt x="15900" y="25717"/>
                </a:lnTo>
                <a:lnTo>
                  <a:pt x="14471" y="33575"/>
                </a:lnTo>
                <a:lnTo>
                  <a:pt x="13995" y="41909"/>
                </a:lnTo>
                <a:lnTo>
                  <a:pt x="15841" y="57348"/>
                </a:lnTo>
                <a:lnTo>
                  <a:pt x="21142" y="71119"/>
                </a:lnTo>
                <a:lnTo>
                  <a:pt x="29543" y="82986"/>
                </a:lnTo>
                <a:lnTo>
                  <a:pt x="40690" y="92709"/>
                </a:lnTo>
                <a:lnTo>
                  <a:pt x="263971" y="92709"/>
                </a:lnTo>
                <a:lnTo>
                  <a:pt x="266178" y="74929"/>
                </a:lnTo>
                <a:lnTo>
                  <a:pt x="147472" y="74929"/>
                </a:lnTo>
                <a:lnTo>
                  <a:pt x="110646" y="69115"/>
                </a:lnTo>
                <a:lnTo>
                  <a:pt x="76919" y="56038"/>
                </a:lnTo>
                <a:lnTo>
                  <a:pt x="47004" y="36532"/>
                </a:lnTo>
                <a:lnTo>
                  <a:pt x="21615" y="11429"/>
                </a:lnTo>
                <a:close/>
              </a:path>
              <a:path w="299084" h="241300">
                <a:moveTo>
                  <a:pt x="207225" y="0"/>
                </a:moveTo>
                <a:lnTo>
                  <a:pt x="183744" y="4702"/>
                </a:lnTo>
                <a:lnTo>
                  <a:pt x="164317" y="17621"/>
                </a:lnTo>
                <a:lnTo>
                  <a:pt x="151088" y="36968"/>
                </a:lnTo>
                <a:lnTo>
                  <a:pt x="146202" y="60959"/>
                </a:lnTo>
                <a:lnTo>
                  <a:pt x="146202" y="69849"/>
                </a:lnTo>
                <a:lnTo>
                  <a:pt x="147472" y="74929"/>
                </a:lnTo>
                <a:lnTo>
                  <a:pt x="266178" y="74929"/>
                </a:lnTo>
                <a:lnTo>
                  <a:pt x="266900" y="69115"/>
                </a:lnTo>
                <a:lnTo>
                  <a:pt x="266966" y="60959"/>
                </a:lnTo>
                <a:lnTo>
                  <a:pt x="276764" y="53836"/>
                </a:lnTo>
                <a:lnTo>
                  <a:pt x="285246" y="45878"/>
                </a:lnTo>
                <a:lnTo>
                  <a:pt x="291785" y="38099"/>
                </a:lnTo>
                <a:lnTo>
                  <a:pt x="263156" y="38099"/>
                </a:lnTo>
                <a:lnTo>
                  <a:pt x="272155" y="31670"/>
                </a:lnTo>
                <a:lnTo>
                  <a:pt x="279842" y="23812"/>
                </a:lnTo>
                <a:lnTo>
                  <a:pt x="282929" y="19049"/>
                </a:lnTo>
                <a:lnTo>
                  <a:pt x="251714" y="19049"/>
                </a:lnTo>
                <a:lnTo>
                  <a:pt x="242437" y="11251"/>
                </a:lnTo>
                <a:lnTo>
                  <a:pt x="231851" y="5238"/>
                </a:lnTo>
                <a:lnTo>
                  <a:pt x="220074" y="1369"/>
                </a:lnTo>
                <a:lnTo>
                  <a:pt x="207225" y="0"/>
                </a:lnTo>
                <a:close/>
              </a:path>
              <a:path w="299084" h="241300">
                <a:moveTo>
                  <a:pt x="298754" y="27939"/>
                </a:moveTo>
                <a:lnTo>
                  <a:pt x="290152" y="31313"/>
                </a:lnTo>
                <a:lnTo>
                  <a:pt x="281432" y="33972"/>
                </a:lnTo>
                <a:lnTo>
                  <a:pt x="272472" y="36155"/>
                </a:lnTo>
                <a:lnTo>
                  <a:pt x="263156" y="38099"/>
                </a:lnTo>
                <a:lnTo>
                  <a:pt x="291785" y="38099"/>
                </a:lnTo>
                <a:lnTo>
                  <a:pt x="292535" y="37207"/>
                </a:lnTo>
                <a:lnTo>
                  <a:pt x="298754" y="27939"/>
                </a:lnTo>
                <a:close/>
              </a:path>
              <a:path w="299084" h="241300">
                <a:moveTo>
                  <a:pt x="289852" y="3809"/>
                </a:moveTo>
                <a:lnTo>
                  <a:pt x="280853" y="8334"/>
                </a:lnTo>
                <a:lnTo>
                  <a:pt x="271259" y="12382"/>
                </a:lnTo>
                <a:lnTo>
                  <a:pt x="261427" y="15954"/>
                </a:lnTo>
                <a:lnTo>
                  <a:pt x="251714" y="19049"/>
                </a:lnTo>
                <a:lnTo>
                  <a:pt x="282929" y="19049"/>
                </a:lnTo>
                <a:lnTo>
                  <a:pt x="285861" y="14525"/>
                </a:lnTo>
                <a:lnTo>
                  <a:pt x="289852" y="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13011" y="183047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985068" y="18488930"/>
            <a:ext cx="160655" cy="330200"/>
          </a:xfrm>
          <a:custGeom>
            <a:avLst/>
            <a:gdLst/>
            <a:ahLst/>
            <a:cxnLst/>
            <a:rect l="l" t="t" r="r" b="b"/>
            <a:pathLst>
              <a:path w="160655" h="330200">
                <a:moveTo>
                  <a:pt x="97891" y="158749"/>
                </a:moveTo>
                <a:lnTo>
                  <a:pt x="34328" y="158749"/>
                </a:lnTo>
                <a:lnTo>
                  <a:pt x="34328" y="330199"/>
                </a:lnTo>
                <a:lnTo>
                  <a:pt x="97891" y="330199"/>
                </a:lnTo>
                <a:lnTo>
                  <a:pt x="97891" y="158749"/>
                </a:lnTo>
                <a:close/>
              </a:path>
              <a:path w="160655" h="330200">
                <a:moveTo>
                  <a:pt x="152552" y="109219"/>
                </a:moveTo>
                <a:lnTo>
                  <a:pt x="0" y="109219"/>
                </a:lnTo>
                <a:lnTo>
                  <a:pt x="0" y="158749"/>
                </a:lnTo>
                <a:lnTo>
                  <a:pt x="148742" y="158749"/>
                </a:lnTo>
                <a:lnTo>
                  <a:pt x="152552" y="109219"/>
                </a:lnTo>
                <a:close/>
              </a:path>
              <a:path w="160655" h="330200">
                <a:moveTo>
                  <a:pt x="99161" y="0"/>
                </a:moveTo>
                <a:lnTo>
                  <a:pt x="55186" y="15001"/>
                </a:lnTo>
                <a:lnTo>
                  <a:pt x="35758" y="50323"/>
                </a:lnTo>
                <a:lnTo>
                  <a:pt x="34328" y="109219"/>
                </a:lnTo>
                <a:lnTo>
                  <a:pt x="97891" y="109219"/>
                </a:lnTo>
                <a:lnTo>
                  <a:pt x="97891" y="71119"/>
                </a:lnTo>
                <a:lnTo>
                  <a:pt x="100076" y="62984"/>
                </a:lnTo>
                <a:lnTo>
                  <a:pt x="105837" y="57467"/>
                </a:lnTo>
                <a:lnTo>
                  <a:pt x="113981" y="54332"/>
                </a:lnTo>
                <a:lnTo>
                  <a:pt x="123317" y="53339"/>
                </a:lnTo>
                <a:lnTo>
                  <a:pt x="151950" y="53339"/>
                </a:lnTo>
                <a:lnTo>
                  <a:pt x="160185" y="6349"/>
                </a:lnTo>
                <a:lnTo>
                  <a:pt x="156727" y="5357"/>
                </a:lnTo>
                <a:lnTo>
                  <a:pt x="145880" y="3174"/>
                </a:lnTo>
                <a:lnTo>
                  <a:pt x="126929" y="992"/>
                </a:lnTo>
                <a:lnTo>
                  <a:pt x="99161" y="0"/>
                </a:lnTo>
                <a:close/>
              </a:path>
              <a:path w="160655" h="330200">
                <a:moveTo>
                  <a:pt x="151950" y="53339"/>
                </a:moveTo>
                <a:lnTo>
                  <a:pt x="123317" y="53339"/>
                </a:lnTo>
                <a:lnTo>
                  <a:pt x="131619" y="53399"/>
                </a:lnTo>
                <a:lnTo>
                  <a:pt x="137299" y="53816"/>
                </a:lnTo>
                <a:lnTo>
                  <a:pt x="142980" y="54947"/>
                </a:lnTo>
                <a:lnTo>
                  <a:pt x="151282" y="57149"/>
                </a:lnTo>
                <a:lnTo>
                  <a:pt x="15195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578549" y="18424160"/>
            <a:ext cx="236461" cy="1689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733640" y="18717530"/>
            <a:ext cx="22225" cy="85090"/>
          </a:xfrm>
          <a:custGeom>
            <a:avLst/>
            <a:gdLst/>
            <a:ahLst/>
            <a:cxnLst/>
            <a:rect l="l" t="t" r="r" b="b"/>
            <a:pathLst>
              <a:path w="22225" h="85090">
                <a:moveTo>
                  <a:pt x="17792" y="0"/>
                </a:moveTo>
                <a:lnTo>
                  <a:pt x="7632" y="0"/>
                </a:lnTo>
                <a:lnTo>
                  <a:pt x="3809" y="1269"/>
                </a:lnTo>
                <a:lnTo>
                  <a:pt x="0" y="5079"/>
                </a:lnTo>
                <a:lnTo>
                  <a:pt x="0" y="80009"/>
                </a:lnTo>
                <a:lnTo>
                  <a:pt x="3809" y="83819"/>
                </a:lnTo>
                <a:lnTo>
                  <a:pt x="7632" y="85089"/>
                </a:lnTo>
                <a:lnTo>
                  <a:pt x="17792" y="85089"/>
                </a:lnTo>
                <a:lnTo>
                  <a:pt x="21615" y="80009"/>
                </a:lnTo>
                <a:lnTo>
                  <a:pt x="21615" y="16509"/>
                </a:lnTo>
                <a:lnTo>
                  <a:pt x="20345" y="6349"/>
                </a:lnTo>
                <a:lnTo>
                  <a:pt x="17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816277" y="18717530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40">
                <a:moveTo>
                  <a:pt x="19075" y="0"/>
                </a:moveTo>
                <a:lnTo>
                  <a:pt x="3809" y="0"/>
                </a:lnTo>
                <a:lnTo>
                  <a:pt x="0" y="5079"/>
                </a:lnTo>
                <a:lnTo>
                  <a:pt x="0" y="27939"/>
                </a:lnTo>
                <a:lnTo>
                  <a:pt x="22885" y="27939"/>
                </a:lnTo>
                <a:lnTo>
                  <a:pt x="22885" y="6349"/>
                </a:lnTo>
                <a:lnTo>
                  <a:pt x="19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518895" y="18613390"/>
            <a:ext cx="369570" cy="259079"/>
          </a:xfrm>
          <a:custGeom>
            <a:avLst/>
            <a:gdLst/>
            <a:ahLst/>
            <a:cxnLst/>
            <a:rect l="l" t="t" r="r" b="b"/>
            <a:pathLst>
              <a:path w="369570" h="259080">
                <a:moveTo>
                  <a:pt x="184241" y="0"/>
                </a:moveTo>
                <a:lnTo>
                  <a:pt x="114956" y="634"/>
                </a:lnTo>
                <a:lnTo>
                  <a:pt x="45671" y="5079"/>
                </a:lnTo>
                <a:lnTo>
                  <a:pt x="11347" y="27939"/>
                </a:lnTo>
                <a:lnTo>
                  <a:pt x="709" y="85089"/>
                </a:lnTo>
                <a:lnTo>
                  <a:pt x="0" y="151626"/>
                </a:lnTo>
                <a:lnTo>
                  <a:pt x="695" y="173831"/>
                </a:lnTo>
                <a:lnTo>
                  <a:pt x="6263" y="217169"/>
                </a:lnTo>
                <a:lnTo>
                  <a:pt x="32186" y="249852"/>
                </a:lnTo>
                <a:lnTo>
                  <a:pt x="80017" y="256936"/>
                </a:lnTo>
                <a:lnTo>
                  <a:pt x="149180" y="259000"/>
                </a:lnTo>
                <a:lnTo>
                  <a:pt x="184241" y="259079"/>
                </a:lnTo>
                <a:lnTo>
                  <a:pt x="218765" y="259000"/>
                </a:lnTo>
                <a:lnTo>
                  <a:pt x="288286" y="256936"/>
                </a:lnTo>
                <a:lnTo>
                  <a:pt x="336474" y="250031"/>
                </a:lnTo>
                <a:lnTo>
                  <a:pt x="362218" y="217169"/>
                </a:lnTo>
                <a:lnTo>
                  <a:pt x="363309" y="210819"/>
                </a:lnTo>
                <a:lnTo>
                  <a:pt x="237631" y="210819"/>
                </a:lnTo>
                <a:lnTo>
                  <a:pt x="231914" y="210065"/>
                </a:lnTo>
                <a:lnTo>
                  <a:pt x="230695" y="209549"/>
                </a:lnTo>
                <a:lnTo>
                  <a:pt x="53304" y="209549"/>
                </a:lnTo>
                <a:lnTo>
                  <a:pt x="53304" y="67309"/>
                </a:lnTo>
                <a:lnTo>
                  <a:pt x="26608" y="67309"/>
                </a:lnTo>
                <a:lnTo>
                  <a:pt x="26608" y="44449"/>
                </a:lnTo>
                <a:lnTo>
                  <a:pt x="191873" y="44449"/>
                </a:lnTo>
                <a:lnTo>
                  <a:pt x="191873" y="43179"/>
                </a:lnTo>
                <a:lnTo>
                  <a:pt x="363706" y="43179"/>
                </a:lnTo>
                <a:lnTo>
                  <a:pt x="363488" y="41909"/>
                </a:lnTo>
                <a:lnTo>
                  <a:pt x="357849" y="27939"/>
                </a:lnTo>
                <a:lnTo>
                  <a:pt x="322810" y="5079"/>
                </a:lnTo>
                <a:lnTo>
                  <a:pt x="254002" y="634"/>
                </a:lnTo>
                <a:lnTo>
                  <a:pt x="219301" y="79"/>
                </a:lnTo>
                <a:lnTo>
                  <a:pt x="184241" y="0"/>
                </a:lnTo>
                <a:close/>
              </a:path>
              <a:path w="369570" h="259080">
                <a:moveTo>
                  <a:pt x="295063" y="85089"/>
                </a:moveTo>
                <a:lnTo>
                  <a:pt x="246534" y="85089"/>
                </a:lnTo>
                <a:lnTo>
                  <a:pt x="252884" y="90169"/>
                </a:lnTo>
                <a:lnTo>
                  <a:pt x="255437" y="99059"/>
                </a:lnTo>
                <a:lnTo>
                  <a:pt x="256707" y="104139"/>
                </a:lnTo>
                <a:lnTo>
                  <a:pt x="257977" y="111759"/>
                </a:lnTo>
                <a:lnTo>
                  <a:pt x="257911" y="173831"/>
                </a:lnTo>
                <a:lnTo>
                  <a:pt x="246534" y="210819"/>
                </a:lnTo>
                <a:lnTo>
                  <a:pt x="363309" y="210819"/>
                </a:lnTo>
                <a:lnTo>
                  <a:pt x="363527" y="209549"/>
                </a:lnTo>
                <a:lnTo>
                  <a:pt x="310098" y="209549"/>
                </a:lnTo>
                <a:lnTo>
                  <a:pt x="301992" y="208815"/>
                </a:lnTo>
                <a:lnTo>
                  <a:pt x="276246" y="177204"/>
                </a:lnTo>
                <a:lnTo>
                  <a:pt x="275769" y="167639"/>
                </a:lnTo>
                <a:lnTo>
                  <a:pt x="275769" y="124459"/>
                </a:lnTo>
                <a:lnTo>
                  <a:pt x="293570" y="85566"/>
                </a:lnTo>
                <a:lnTo>
                  <a:pt x="295063" y="85089"/>
                </a:lnTo>
                <a:close/>
              </a:path>
              <a:path w="369570" h="259080">
                <a:moveTo>
                  <a:pt x="191873" y="44449"/>
                </a:moveTo>
                <a:lnTo>
                  <a:pt x="104154" y="44449"/>
                </a:lnTo>
                <a:lnTo>
                  <a:pt x="104154" y="67309"/>
                </a:lnTo>
                <a:lnTo>
                  <a:pt x="78729" y="67309"/>
                </a:lnTo>
                <a:lnTo>
                  <a:pt x="78729" y="209549"/>
                </a:lnTo>
                <a:lnTo>
                  <a:pt x="116867" y="209549"/>
                </a:lnTo>
                <a:lnTo>
                  <a:pt x="111774" y="207009"/>
                </a:lnTo>
                <a:lnTo>
                  <a:pt x="110504" y="200659"/>
                </a:lnTo>
                <a:lnTo>
                  <a:pt x="109234" y="196849"/>
                </a:lnTo>
                <a:lnTo>
                  <a:pt x="107964" y="190499"/>
                </a:lnTo>
                <a:lnTo>
                  <a:pt x="107964" y="85089"/>
                </a:lnTo>
                <a:lnTo>
                  <a:pt x="191873" y="85089"/>
                </a:lnTo>
                <a:lnTo>
                  <a:pt x="191873" y="44449"/>
                </a:lnTo>
                <a:close/>
              </a:path>
              <a:path w="369570" h="259080">
                <a:moveTo>
                  <a:pt x="149912" y="194309"/>
                </a:moveTo>
                <a:lnTo>
                  <a:pt x="143257" y="200977"/>
                </a:lnTo>
                <a:lnTo>
                  <a:pt x="136724" y="205739"/>
                </a:lnTo>
                <a:lnTo>
                  <a:pt x="130428" y="208597"/>
                </a:lnTo>
                <a:lnTo>
                  <a:pt x="124487" y="209549"/>
                </a:lnTo>
                <a:lnTo>
                  <a:pt x="230695" y="209549"/>
                </a:lnTo>
                <a:lnTo>
                  <a:pt x="227694" y="208279"/>
                </a:lnTo>
                <a:lnTo>
                  <a:pt x="149912" y="208279"/>
                </a:lnTo>
                <a:lnTo>
                  <a:pt x="149912" y="194309"/>
                </a:lnTo>
                <a:close/>
              </a:path>
              <a:path w="369570" h="259080">
                <a:moveTo>
                  <a:pt x="368048" y="165099"/>
                </a:moveTo>
                <a:lnTo>
                  <a:pt x="341873" y="165099"/>
                </a:lnTo>
                <a:lnTo>
                  <a:pt x="341873" y="182879"/>
                </a:lnTo>
                <a:lnTo>
                  <a:pt x="340603" y="187959"/>
                </a:lnTo>
                <a:lnTo>
                  <a:pt x="310098" y="209549"/>
                </a:lnTo>
                <a:lnTo>
                  <a:pt x="363527" y="209549"/>
                </a:lnTo>
                <a:lnTo>
                  <a:pt x="365889" y="195798"/>
                </a:lnTo>
                <a:lnTo>
                  <a:pt x="367775" y="173831"/>
                </a:lnTo>
                <a:lnTo>
                  <a:pt x="368048" y="165099"/>
                </a:lnTo>
                <a:close/>
              </a:path>
              <a:path w="369570" h="259080">
                <a:moveTo>
                  <a:pt x="191873" y="85089"/>
                </a:moveTo>
                <a:lnTo>
                  <a:pt x="172798" y="85089"/>
                </a:lnTo>
                <a:lnTo>
                  <a:pt x="172798" y="208279"/>
                </a:lnTo>
                <a:lnTo>
                  <a:pt x="191873" y="208279"/>
                </a:lnTo>
                <a:lnTo>
                  <a:pt x="191873" y="85089"/>
                </a:lnTo>
                <a:close/>
              </a:path>
              <a:path w="369570" h="259080">
                <a:moveTo>
                  <a:pt x="214746" y="196849"/>
                </a:moveTo>
                <a:lnTo>
                  <a:pt x="214746" y="208279"/>
                </a:lnTo>
                <a:lnTo>
                  <a:pt x="227694" y="208279"/>
                </a:lnTo>
                <a:lnTo>
                  <a:pt x="226193" y="207644"/>
                </a:lnTo>
                <a:lnTo>
                  <a:pt x="220470" y="203319"/>
                </a:lnTo>
                <a:lnTo>
                  <a:pt x="214746" y="196849"/>
                </a:lnTo>
                <a:close/>
              </a:path>
              <a:path w="369570" h="259080">
                <a:moveTo>
                  <a:pt x="149912" y="85089"/>
                </a:moveTo>
                <a:lnTo>
                  <a:pt x="130850" y="85089"/>
                </a:lnTo>
                <a:lnTo>
                  <a:pt x="130850" y="187959"/>
                </a:lnTo>
                <a:lnTo>
                  <a:pt x="133390" y="189229"/>
                </a:lnTo>
                <a:lnTo>
                  <a:pt x="141010" y="189229"/>
                </a:lnTo>
                <a:lnTo>
                  <a:pt x="144832" y="185419"/>
                </a:lnTo>
                <a:lnTo>
                  <a:pt x="149912" y="179069"/>
                </a:lnTo>
                <a:lnTo>
                  <a:pt x="149912" y="85089"/>
                </a:lnTo>
                <a:close/>
              </a:path>
              <a:path w="369570" h="259080">
                <a:moveTo>
                  <a:pt x="368681" y="82549"/>
                </a:moveTo>
                <a:lnTo>
                  <a:pt x="308828" y="82549"/>
                </a:lnTo>
                <a:lnTo>
                  <a:pt x="316931" y="83284"/>
                </a:lnTo>
                <a:lnTo>
                  <a:pt x="324080" y="85566"/>
                </a:lnTo>
                <a:lnTo>
                  <a:pt x="341873" y="124459"/>
                </a:lnTo>
                <a:lnTo>
                  <a:pt x="341873" y="151129"/>
                </a:lnTo>
                <a:lnTo>
                  <a:pt x="297385" y="151129"/>
                </a:lnTo>
                <a:lnTo>
                  <a:pt x="297385" y="184149"/>
                </a:lnTo>
                <a:lnTo>
                  <a:pt x="301195" y="189229"/>
                </a:lnTo>
                <a:lnTo>
                  <a:pt x="313908" y="189229"/>
                </a:lnTo>
                <a:lnTo>
                  <a:pt x="317718" y="186689"/>
                </a:lnTo>
                <a:lnTo>
                  <a:pt x="319000" y="180339"/>
                </a:lnTo>
                <a:lnTo>
                  <a:pt x="319000" y="165099"/>
                </a:lnTo>
                <a:lnTo>
                  <a:pt x="368048" y="165099"/>
                </a:lnTo>
                <a:lnTo>
                  <a:pt x="368469" y="151626"/>
                </a:lnTo>
                <a:lnTo>
                  <a:pt x="368568" y="129539"/>
                </a:lnTo>
                <a:lnTo>
                  <a:pt x="369085" y="111759"/>
                </a:lnTo>
                <a:lnTo>
                  <a:pt x="368965" y="90169"/>
                </a:lnTo>
                <a:lnTo>
                  <a:pt x="368883" y="85089"/>
                </a:lnTo>
                <a:lnTo>
                  <a:pt x="368681" y="82549"/>
                </a:lnTo>
                <a:close/>
              </a:path>
              <a:path w="369570" h="259080">
                <a:moveTo>
                  <a:pt x="363706" y="43179"/>
                </a:moveTo>
                <a:lnTo>
                  <a:pt x="214746" y="43179"/>
                </a:lnTo>
                <a:lnTo>
                  <a:pt x="214746" y="97789"/>
                </a:lnTo>
                <a:lnTo>
                  <a:pt x="220470" y="92055"/>
                </a:lnTo>
                <a:lnTo>
                  <a:pt x="226193" y="88106"/>
                </a:lnTo>
                <a:lnTo>
                  <a:pt x="231914" y="85824"/>
                </a:lnTo>
                <a:lnTo>
                  <a:pt x="237631" y="85089"/>
                </a:lnTo>
                <a:lnTo>
                  <a:pt x="295063" y="85089"/>
                </a:lnTo>
                <a:lnTo>
                  <a:pt x="300722" y="83284"/>
                </a:lnTo>
                <a:lnTo>
                  <a:pt x="308828" y="82549"/>
                </a:lnTo>
                <a:lnTo>
                  <a:pt x="368681" y="82549"/>
                </a:lnTo>
                <a:lnTo>
                  <a:pt x="367147" y="63281"/>
                </a:lnTo>
                <a:lnTo>
                  <a:pt x="363706" y="43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093907" y="18463530"/>
            <a:ext cx="380365" cy="379730"/>
          </a:xfrm>
          <a:custGeom>
            <a:avLst/>
            <a:gdLst/>
            <a:ahLst/>
            <a:cxnLst/>
            <a:rect l="l" t="t" r="r" b="b"/>
            <a:pathLst>
              <a:path w="380365" h="379730">
                <a:moveTo>
                  <a:pt x="167805" y="279399"/>
                </a:moveTo>
                <a:lnTo>
                  <a:pt x="161150" y="305216"/>
                </a:lnTo>
                <a:lnTo>
                  <a:pt x="157475" y="319246"/>
                </a:lnTo>
                <a:lnTo>
                  <a:pt x="155469" y="326370"/>
                </a:lnTo>
                <a:lnTo>
                  <a:pt x="153822" y="331469"/>
                </a:lnTo>
                <a:lnTo>
                  <a:pt x="150308" y="342642"/>
                </a:lnTo>
                <a:lnTo>
                  <a:pt x="145719" y="353218"/>
                </a:lnTo>
                <a:lnTo>
                  <a:pt x="140417" y="363081"/>
                </a:lnTo>
                <a:lnTo>
                  <a:pt x="134759" y="372109"/>
                </a:lnTo>
                <a:lnTo>
                  <a:pt x="147588" y="375443"/>
                </a:lnTo>
                <a:lnTo>
                  <a:pt x="161132" y="377824"/>
                </a:lnTo>
                <a:lnTo>
                  <a:pt x="175155" y="379253"/>
                </a:lnTo>
                <a:lnTo>
                  <a:pt x="189420" y="379729"/>
                </a:lnTo>
                <a:lnTo>
                  <a:pt x="233205" y="374709"/>
                </a:lnTo>
                <a:lnTo>
                  <a:pt x="273367" y="360402"/>
                </a:lnTo>
                <a:lnTo>
                  <a:pt x="308770" y="337942"/>
                </a:lnTo>
                <a:lnTo>
                  <a:pt x="338280" y="308461"/>
                </a:lnTo>
                <a:lnTo>
                  <a:pt x="341415" y="303529"/>
                </a:lnTo>
                <a:lnTo>
                  <a:pt x="214845" y="303529"/>
                </a:lnTo>
                <a:lnTo>
                  <a:pt x="199985" y="301545"/>
                </a:lnTo>
                <a:lnTo>
                  <a:pt x="186558" y="296227"/>
                </a:lnTo>
                <a:lnTo>
                  <a:pt x="175514" y="288528"/>
                </a:lnTo>
                <a:lnTo>
                  <a:pt x="167805" y="279399"/>
                </a:lnTo>
                <a:close/>
              </a:path>
              <a:path w="380365" h="379730">
                <a:moveTo>
                  <a:pt x="190690" y="0"/>
                </a:moveTo>
                <a:lnTo>
                  <a:pt x="146905" y="5020"/>
                </a:lnTo>
                <a:lnTo>
                  <a:pt x="106743" y="19327"/>
                </a:lnTo>
                <a:lnTo>
                  <a:pt x="71340" y="41787"/>
                </a:lnTo>
                <a:lnTo>
                  <a:pt x="41830" y="71268"/>
                </a:lnTo>
                <a:lnTo>
                  <a:pt x="19347" y="106635"/>
                </a:lnTo>
                <a:lnTo>
                  <a:pt x="5025" y="146757"/>
                </a:lnTo>
                <a:lnTo>
                  <a:pt x="0" y="190499"/>
                </a:lnTo>
                <a:lnTo>
                  <a:pt x="5431" y="235539"/>
                </a:lnTo>
                <a:lnTo>
                  <a:pt x="20870" y="276799"/>
                </a:lnTo>
                <a:lnTo>
                  <a:pt x="45035" y="312938"/>
                </a:lnTo>
                <a:lnTo>
                  <a:pt x="76689" y="342642"/>
                </a:lnTo>
                <a:lnTo>
                  <a:pt x="114414" y="364489"/>
                </a:lnTo>
                <a:lnTo>
                  <a:pt x="114516" y="353218"/>
                </a:lnTo>
                <a:lnTo>
                  <a:pt x="114890" y="343376"/>
                </a:lnTo>
                <a:lnTo>
                  <a:pt x="116021" y="332164"/>
                </a:lnTo>
                <a:lnTo>
                  <a:pt x="118224" y="321309"/>
                </a:lnTo>
                <a:lnTo>
                  <a:pt x="122877" y="298072"/>
                </a:lnTo>
                <a:lnTo>
                  <a:pt x="130750" y="262493"/>
                </a:lnTo>
                <a:lnTo>
                  <a:pt x="132105" y="256539"/>
                </a:lnTo>
                <a:lnTo>
                  <a:pt x="105511" y="256539"/>
                </a:lnTo>
                <a:lnTo>
                  <a:pt x="70716" y="226694"/>
                </a:lnTo>
                <a:lnTo>
                  <a:pt x="61023" y="182879"/>
                </a:lnTo>
                <a:lnTo>
                  <a:pt x="69583" y="141188"/>
                </a:lnTo>
                <a:lnTo>
                  <a:pt x="95184" y="102711"/>
                </a:lnTo>
                <a:lnTo>
                  <a:pt x="137709" y="74473"/>
                </a:lnTo>
                <a:lnTo>
                  <a:pt x="197040" y="63499"/>
                </a:lnTo>
                <a:lnTo>
                  <a:pt x="331132" y="63499"/>
                </a:lnTo>
                <a:lnTo>
                  <a:pt x="324967" y="55562"/>
                </a:lnTo>
                <a:lnTo>
                  <a:pt x="286411" y="25917"/>
                </a:lnTo>
                <a:lnTo>
                  <a:pt x="241004" y="6785"/>
                </a:lnTo>
                <a:lnTo>
                  <a:pt x="190690" y="0"/>
                </a:lnTo>
                <a:close/>
              </a:path>
              <a:path w="380365" h="379730">
                <a:moveTo>
                  <a:pt x="331132" y="63499"/>
                </a:moveTo>
                <a:lnTo>
                  <a:pt x="197040" y="63499"/>
                </a:lnTo>
                <a:lnTo>
                  <a:pt x="246483" y="72528"/>
                </a:lnTo>
                <a:lnTo>
                  <a:pt x="284603" y="96678"/>
                </a:lnTo>
                <a:lnTo>
                  <a:pt x="309136" y="131544"/>
                </a:lnTo>
                <a:lnTo>
                  <a:pt x="317817" y="172719"/>
                </a:lnTo>
                <a:lnTo>
                  <a:pt x="310299" y="224789"/>
                </a:lnTo>
                <a:lnTo>
                  <a:pt x="289215" y="266223"/>
                </a:lnTo>
                <a:lnTo>
                  <a:pt x="256679" y="293627"/>
                </a:lnTo>
                <a:lnTo>
                  <a:pt x="214845" y="303529"/>
                </a:lnTo>
                <a:lnTo>
                  <a:pt x="341415" y="303529"/>
                </a:lnTo>
                <a:lnTo>
                  <a:pt x="360763" y="273094"/>
                </a:lnTo>
                <a:lnTo>
                  <a:pt x="375085" y="232972"/>
                </a:lnTo>
                <a:lnTo>
                  <a:pt x="380111" y="189229"/>
                </a:lnTo>
                <a:lnTo>
                  <a:pt x="373759" y="139053"/>
                </a:lnTo>
                <a:lnTo>
                  <a:pt x="354731" y="93885"/>
                </a:lnTo>
                <a:lnTo>
                  <a:pt x="331132" y="63499"/>
                </a:lnTo>
                <a:close/>
              </a:path>
              <a:path w="380365" h="379730">
                <a:moveTo>
                  <a:pt x="265056" y="137159"/>
                </a:moveTo>
                <a:lnTo>
                  <a:pt x="171627" y="137159"/>
                </a:lnTo>
                <a:lnTo>
                  <a:pt x="183104" y="139402"/>
                </a:lnTo>
                <a:lnTo>
                  <a:pt x="191006" y="145573"/>
                </a:lnTo>
                <a:lnTo>
                  <a:pt x="195571" y="154840"/>
                </a:lnTo>
                <a:lnTo>
                  <a:pt x="197040" y="166369"/>
                </a:lnTo>
                <a:lnTo>
                  <a:pt x="195174" y="180994"/>
                </a:lnTo>
                <a:lnTo>
                  <a:pt x="190688" y="197643"/>
                </a:lnTo>
                <a:lnTo>
                  <a:pt x="185247" y="215483"/>
                </a:lnTo>
                <a:lnTo>
                  <a:pt x="180517" y="233679"/>
                </a:lnTo>
                <a:lnTo>
                  <a:pt x="180282" y="248007"/>
                </a:lnTo>
                <a:lnTo>
                  <a:pt x="186242" y="259714"/>
                </a:lnTo>
                <a:lnTo>
                  <a:pt x="196969" y="267612"/>
                </a:lnTo>
                <a:lnTo>
                  <a:pt x="211035" y="270509"/>
                </a:lnTo>
                <a:lnTo>
                  <a:pt x="235581" y="262493"/>
                </a:lnTo>
                <a:lnTo>
                  <a:pt x="254885" y="240664"/>
                </a:lnTo>
                <a:lnTo>
                  <a:pt x="267517" y="208359"/>
                </a:lnTo>
                <a:lnTo>
                  <a:pt x="272046" y="168909"/>
                </a:lnTo>
                <a:lnTo>
                  <a:pt x="266882" y="139918"/>
                </a:lnTo>
                <a:lnTo>
                  <a:pt x="265056" y="137159"/>
                </a:lnTo>
                <a:close/>
              </a:path>
              <a:path w="380365" h="379730">
                <a:moveTo>
                  <a:pt x="193230" y="96519"/>
                </a:moveTo>
                <a:lnTo>
                  <a:pt x="153864" y="104020"/>
                </a:lnTo>
                <a:lnTo>
                  <a:pt x="124269" y="124142"/>
                </a:lnTo>
                <a:lnTo>
                  <a:pt x="105637" y="153312"/>
                </a:lnTo>
                <a:lnTo>
                  <a:pt x="99161" y="187959"/>
                </a:lnTo>
                <a:lnTo>
                  <a:pt x="100074" y="199429"/>
                </a:lnTo>
                <a:lnTo>
                  <a:pt x="102655" y="209232"/>
                </a:lnTo>
                <a:lnTo>
                  <a:pt x="106667" y="217606"/>
                </a:lnTo>
                <a:lnTo>
                  <a:pt x="111874" y="224789"/>
                </a:lnTo>
                <a:lnTo>
                  <a:pt x="115684" y="228599"/>
                </a:lnTo>
                <a:lnTo>
                  <a:pt x="115684" y="231139"/>
                </a:lnTo>
                <a:lnTo>
                  <a:pt x="113144" y="238759"/>
                </a:lnTo>
                <a:lnTo>
                  <a:pt x="111874" y="246379"/>
                </a:lnTo>
                <a:lnTo>
                  <a:pt x="110604" y="250189"/>
                </a:lnTo>
                <a:lnTo>
                  <a:pt x="109334" y="255269"/>
                </a:lnTo>
                <a:lnTo>
                  <a:pt x="105511" y="256539"/>
                </a:lnTo>
                <a:lnTo>
                  <a:pt x="132105" y="256539"/>
                </a:lnTo>
                <a:lnTo>
                  <a:pt x="137892" y="231120"/>
                </a:lnTo>
                <a:lnTo>
                  <a:pt x="141109" y="217169"/>
                </a:lnTo>
                <a:lnTo>
                  <a:pt x="137438" y="209549"/>
                </a:lnTo>
                <a:lnTo>
                  <a:pt x="135553" y="203834"/>
                </a:lnTo>
                <a:lnTo>
                  <a:pt x="134908" y="197643"/>
                </a:lnTo>
                <a:lnTo>
                  <a:pt x="134759" y="186689"/>
                </a:lnTo>
                <a:lnTo>
                  <a:pt x="137659" y="167163"/>
                </a:lnTo>
                <a:lnTo>
                  <a:pt x="145564" y="151447"/>
                </a:lnTo>
                <a:lnTo>
                  <a:pt x="157283" y="140969"/>
                </a:lnTo>
                <a:lnTo>
                  <a:pt x="171627" y="137159"/>
                </a:lnTo>
                <a:lnTo>
                  <a:pt x="265056" y="137159"/>
                </a:lnTo>
                <a:lnTo>
                  <a:pt x="251707" y="116998"/>
                </a:lnTo>
                <a:lnTo>
                  <a:pt x="226998" y="101937"/>
                </a:lnTo>
                <a:lnTo>
                  <a:pt x="193230" y="96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34964" y="18464796"/>
            <a:ext cx="343535" cy="314960"/>
          </a:xfrm>
          <a:custGeom>
            <a:avLst/>
            <a:gdLst/>
            <a:ahLst/>
            <a:cxnLst/>
            <a:rect l="l" t="t" r="r" b="b"/>
            <a:pathLst>
              <a:path w="343534" h="314959">
                <a:moveTo>
                  <a:pt x="76276" y="101599"/>
                </a:moveTo>
                <a:lnTo>
                  <a:pt x="8902" y="101599"/>
                </a:lnTo>
                <a:lnTo>
                  <a:pt x="8902" y="314959"/>
                </a:lnTo>
                <a:lnTo>
                  <a:pt x="76276" y="314959"/>
                </a:lnTo>
                <a:lnTo>
                  <a:pt x="76276" y="101599"/>
                </a:lnTo>
                <a:close/>
              </a:path>
              <a:path w="343534" h="314959">
                <a:moveTo>
                  <a:pt x="40678" y="0"/>
                </a:moveTo>
                <a:lnTo>
                  <a:pt x="24131" y="2718"/>
                </a:lnTo>
                <a:lnTo>
                  <a:pt x="11280" y="10318"/>
                </a:lnTo>
                <a:lnTo>
                  <a:pt x="2959" y="21967"/>
                </a:lnTo>
                <a:lnTo>
                  <a:pt x="0" y="36829"/>
                </a:lnTo>
                <a:lnTo>
                  <a:pt x="2959" y="51157"/>
                </a:lnTo>
                <a:lnTo>
                  <a:pt x="11280" y="62864"/>
                </a:lnTo>
                <a:lnTo>
                  <a:pt x="24131" y="70762"/>
                </a:lnTo>
                <a:lnTo>
                  <a:pt x="40678" y="73659"/>
                </a:lnTo>
                <a:lnTo>
                  <a:pt x="57760" y="70941"/>
                </a:lnTo>
                <a:lnTo>
                  <a:pt x="70551" y="63341"/>
                </a:lnTo>
                <a:lnTo>
                  <a:pt x="78575" y="51692"/>
                </a:lnTo>
                <a:lnTo>
                  <a:pt x="81356" y="36829"/>
                </a:lnTo>
                <a:lnTo>
                  <a:pt x="77861" y="22502"/>
                </a:lnTo>
                <a:lnTo>
                  <a:pt x="69599" y="10794"/>
                </a:lnTo>
                <a:lnTo>
                  <a:pt x="57046" y="2897"/>
                </a:lnTo>
                <a:lnTo>
                  <a:pt x="40678" y="0"/>
                </a:lnTo>
                <a:close/>
              </a:path>
              <a:path w="343534" h="314959">
                <a:moveTo>
                  <a:pt x="191960" y="101599"/>
                </a:moveTo>
                <a:lnTo>
                  <a:pt x="116954" y="101599"/>
                </a:lnTo>
                <a:lnTo>
                  <a:pt x="117668" y="114934"/>
                </a:lnTo>
                <a:lnTo>
                  <a:pt x="117736" y="122554"/>
                </a:lnTo>
                <a:lnTo>
                  <a:pt x="117863" y="152638"/>
                </a:lnTo>
                <a:lnTo>
                  <a:pt x="117650" y="204469"/>
                </a:lnTo>
                <a:lnTo>
                  <a:pt x="116954" y="314959"/>
                </a:lnTo>
                <a:lnTo>
                  <a:pt x="191960" y="314959"/>
                </a:lnTo>
                <a:lnTo>
                  <a:pt x="191960" y="186689"/>
                </a:lnTo>
                <a:lnTo>
                  <a:pt x="193230" y="182879"/>
                </a:lnTo>
                <a:lnTo>
                  <a:pt x="198074" y="173354"/>
                </a:lnTo>
                <a:lnTo>
                  <a:pt x="205305" y="164782"/>
                </a:lnTo>
                <a:lnTo>
                  <a:pt x="215397" y="158591"/>
                </a:lnTo>
                <a:lnTo>
                  <a:pt x="228828" y="156209"/>
                </a:lnTo>
                <a:lnTo>
                  <a:pt x="337105" y="156209"/>
                </a:lnTo>
                <a:lnTo>
                  <a:pt x="336548" y="152638"/>
                </a:lnTo>
                <a:lnTo>
                  <a:pt x="325615" y="134619"/>
                </a:lnTo>
                <a:lnTo>
                  <a:pt x="191960" y="134619"/>
                </a:lnTo>
                <a:lnTo>
                  <a:pt x="191960" y="101599"/>
                </a:lnTo>
                <a:close/>
              </a:path>
              <a:path w="343534" h="314959">
                <a:moveTo>
                  <a:pt x="337105" y="156209"/>
                </a:moveTo>
                <a:lnTo>
                  <a:pt x="228828" y="156209"/>
                </a:lnTo>
                <a:lnTo>
                  <a:pt x="246049" y="159642"/>
                </a:lnTo>
                <a:lnTo>
                  <a:pt x="257908" y="169386"/>
                </a:lnTo>
                <a:lnTo>
                  <a:pt x="264761" y="184606"/>
                </a:lnTo>
                <a:lnTo>
                  <a:pt x="266966" y="204469"/>
                </a:lnTo>
                <a:lnTo>
                  <a:pt x="266966" y="314959"/>
                </a:lnTo>
                <a:lnTo>
                  <a:pt x="343242" y="314959"/>
                </a:lnTo>
                <a:lnTo>
                  <a:pt x="343242" y="195579"/>
                </a:lnTo>
                <a:lnTo>
                  <a:pt x="337105" y="156209"/>
                </a:lnTo>
                <a:close/>
              </a:path>
              <a:path w="343534" h="314959">
                <a:moveTo>
                  <a:pt x="258064" y="99059"/>
                </a:moveTo>
                <a:lnTo>
                  <a:pt x="232181" y="102473"/>
                </a:lnTo>
                <a:lnTo>
                  <a:pt x="212139" y="111124"/>
                </a:lnTo>
                <a:lnTo>
                  <a:pt x="198533" y="122634"/>
                </a:lnTo>
                <a:lnTo>
                  <a:pt x="191960" y="134619"/>
                </a:lnTo>
                <a:lnTo>
                  <a:pt x="325615" y="134619"/>
                </a:lnTo>
                <a:lnTo>
                  <a:pt x="318293" y="122554"/>
                </a:lnTo>
                <a:lnTo>
                  <a:pt x="291218" y="104854"/>
                </a:lnTo>
                <a:lnTo>
                  <a:pt x="258064" y="99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994332" y="12276634"/>
            <a:ext cx="229235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2200" b="1" spc="-5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15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2200">
              <a:latin typeface="Segoe UI Semibold"/>
              <a:cs typeface="Segoe UI Semibold"/>
            </a:endParaRPr>
          </a:p>
          <a:p>
            <a:pPr marL="34290" marR="781050">
              <a:lnSpc>
                <a:spcPct val="135400"/>
              </a:lnSpc>
              <a:spcBef>
                <a:spcPts val="810"/>
              </a:spcBef>
            </a:pP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600">
              <a:latin typeface="Segoe UI Light"/>
              <a:cs typeface="Segoe UI Light"/>
            </a:endParaRPr>
          </a:p>
          <a:p>
            <a:pPr marL="34290" marR="67945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600" b="0" spc="-8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Forms</a:t>
            </a:r>
            <a:endParaRPr sz="1600">
              <a:latin typeface="Segoe UI Light"/>
              <a:cs typeface="Segoe UI Light"/>
            </a:endParaRPr>
          </a:p>
          <a:p>
            <a:pPr marL="34290" marR="304165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Clinical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Resources  </a:t>
            </a:r>
            <a:r>
              <a:rPr sz="160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60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413061" y="12276634"/>
            <a:ext cx="199517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Get </a:t>
            </a: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to </a:t>
            </a: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2200" b="1" spc="-8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2200">
              <a:latin typeface="Segoe UI Semibold"/>
              <a:cs typeface="Segoe UI Semibold"/>
            </a:endParaRPr>
          </a:p>
          <a:p>
            <a:pPr marL="57150" marR="1138555">
              <a:lnSpc>
                <a:spcPct val="135400"/>
              </a:lnSpc>
              <a:spcBef>
                <a:spcPts val="810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600">
              <a:latin typeface="Segoe UI Light"/>
              <a:cs typeface="Segoe UI Light"/>
            </a:endParaRPr>
          </a:p>
          <a:p>
            <a:pPr marL="57150" marR="442595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600">
              <a:latin typeface="Segoe UI Light"/>
              <a:cs typeface="Segoe UI Light"/>
            </a:endParaRPr>
          </a:p>
          <a:p>
            <a:pPr marL="57150" marR="138430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Join Our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Network  Quality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22996" y="12276634"/>
            <a:ext cx="1528445" cy="211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Let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r>
              <a:rPr sz="22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2200">
              <a:latin typeface="Segoe UI Semibold"/>
              <a:cs typeface="Segoe UI Semibold"/>
            </a:endParaRPr>
          </a:p>
          <a:p>
            <a:pPr marL="12700" marR="419100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600" b="0" spc="5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600">
              <a:latin typeface="Segoe UI Light"/>
              <a:cs typeface="Segoe UI Light"/>
            </a:endParaRPr>
          </a:p>
          <a:p>
            <a:pPr marL="12700" marR="5080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248312" y="12276634"/>
            <a:ext cx="2737485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Access </a:t>
            </a: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Provider</a:t>
            </a:r>
            <a:r>
              <a:rPr sz="2200" b="1" spc="-50" dirty="0">
                <a:solidFill>
                  <a:srgbClr val="211F1F"/>
                </a:solidFill>
                <a:latin typeface="Segoe UI Semibold"/>
                <a:cs typeface="Segoe UI Semibold"/>
              </a:rPr>
              <a:t> Tools</a:t>
            </a:r>
            <a:endParaRPr sz="2200">
              <a:latin typeface="Segoe UI Semibold"/>
              <a:cs typeface="Segoe UI Semibold"/>
            </a:endParaRPr>
          </a:p>
          <a:p>
            <a:pPr marL="92075" marR="530225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View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Eligibility &amp;</a:t>
            </a:r>
            <a:r>
              <a:rPr sz="1600" b="0" spc="-9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Claims</a:t>
            </a:r>
            <a:endParaRPr sz="1600">
              <a:latin typeface="Segoe UI Light"/>
              <a:cs typeface="Segoe UI Light"/>
            </a:endParaRPr>
          </a:p>
          <a:p>
            <a:pPr marL="92075" marR="255270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Update Practice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600">
              <a:latin typeface="Segoe UI Light"/>
              <a:cs typeface="Segoe UI Light"/>
            </a:endParaRPr>
          </a:p>
          <a:p>
            <a:pPr marL="92075">
              <a:lnSpc>
                <a:spcPct val="100000"/>
              </a:lnSpc>
              <a:spcBef>
                <a:spcPts val="68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Referrals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4266555" y="12314656"/>
            <a:ext cx="177876" cy="267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377051" y="17117136"/>
            <a:ext cx="10485755" cy="584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400" spc="-32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Ayisyen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400" spc="-114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400" spc="-1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Polski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0" y="15991395"/>
            <a:ext cx="15240000" cy="1016000"/>
          </a:xfrm>
          <a:custGeom>
            <a:avLst/>
            <a:gdLst/>
            <a:ahLst/>
            <a:cxnLst/>
            <a:rect l="l" t="t" r="r" b="b"/>
            <a:pathLst>
              <a:path w="15240000" h="1016000">
                <a:moveTo>
                  <a:pt x="0" y="1015987"/>
                </a:moveTo>
                <a:lnTo>
                  <a:pt x="15240000" y="1015987"/>
                </a:lnTo>
                <a:lnTo>
                  <a:pt x="15240000" y="0"/>
                </a:lnTo>
                <a:lnTo>
                  <a:pt x="0" y="0"/>
                </a:lnTo>
                <a:lnTo>
                  <a:pt x="0" y="1015987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89730" y="16227871"/>
            <a:ext cx="6429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View </a:t>
            </a:r>
            <a:r>
              <a:rPr sz="3200" dirty="0">
                <a:solidFill>
                  <a:srgbClr val="201E1F"/>
                </a:solidFill>
                <a:latin typeface="Segoe UI"/>
                <a:cs typeface="Segoe UI"/>
              </a:rPr>
              <a:t>the Excellus </a:t>
            </a: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BCBS Service</a:t>
            </a:r>
            <a:r>
              <a:rPr sz="3200" spc="-9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640322" y="16479063"/>
            <a:ext cx="317500" cy="134620"/>
          </a:xfrm>
          <a:custGeom>
            <a:avLst/>
            <a:gdLst/>
            <a:ahLst/>
            <a:cxnLst/>
            <a:rect l="l" t="t" r="r" b="b"/>
            <a:pathLst>
              <a:path w="317500" h="134619">
                <a:moveTo>
                  <a:pt x="0" y="0"/>
                </a:moveTo>
                <a:lnTo>
                  <a:pt x="156210" y="134619"/>
                </a:lnTo>
                <a:lnTo>
                  <a:pt x="317500" y="0"/>
                </a:lnTo>
              </a:path>
            </a:pathLst>
          </a:custGeom>
          <a:ln w="25400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3700" y="3695700"/>
            <a:ext cx="14439899" cy="723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028700" y="5550123"/>
            <a:ext cx="485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egoe UI"/>
                <a:cs typeface="Segoe UI"/>
              </a:rPr>
              <a:t>Front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028700" y="4248199"/>
            <a:ext cx="18586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33"/>
                </a:solidFill>
                <a:latin typeface="Segoe UI"/>
                <a:cs typeface="Segoe UI"/>
              </a:rPr>
              <a:t>MEMBER</a:t>
            </a:r>
            <a:r>
              <a:rPr sz="2000" b="1" spc="-75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333333"/>
                </a:solidFill>
                <a:latin typeface="Segoe UI"/>
                <a:cs typeface="Segoe UI"/>
              </a:rPr>
              <a:t>CARD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79497" y="9829800"/>
            <a:ext cx="1758314" cy="482600"/>
          </a:xfrm>
          <a:custGeom>
            <a:avLst/>
            <a:gdLst/>
            <a:ahLst/>
            <a:cxnLst/>
            <a:rect l="l" t="t" r="r" b="b"/>
            <a:pathLst>
              <a:path w="1758314" h="482600">
                <a:moveTo>
                  <a:pt x="1718627" y="0"/>
                </a:moveTo>
                <a:lnTo>
                  <a:pt x="39065" y="0"/>
                </a:lnTo>
                <a:lnTo>
                  <a:pt x="23895" y="4008"/>
                </a:lnTo>
                <a:lnTo>
                  <a:pt x="11474" y="14922"/>
                </a:lnTo>
                <a:lnTo>
                  <a:pt x="3082" y="31075"/>
                </a:lnTo>
                <a:lnTo>
                  <a:pt x="0" y="50800"/>
                </a:lnTo>
                <a:lnTo>
                  <a:pt x="0" y="431800"/>
                </a:lnTo>
                <a:lnTo>
                  <a:pt x="3082" y="451524"/>
                </a:lnTo>
                <a:lnTo>
                  <a:pt x="11474" y="467677"/>
                </a:lnTo>
                <a:lnTo>
                  <a:pt x="23895" y="478591"/>
                </a:lnTo>
                <a:lnTo>
                  <a:pt x="39065" y="482600"/>
                </a:lnTo>
                <a:lnTo>
                  <a:pt x="1718627" y="482600"/>
                </a:lnTo>
                <a:lnTo>
                  <a:pt x="1733796" y="478591"/>
                </a:lnTo>
                <a:lnTo>
                  <a:pt x="1746218" y="467677"/>
                </a:lnTo>
                <a:lnTo>
                  <a:pt x="1754610" y="451524"/>
                </a:lnTo>
                <a:lnTo>
                  <a:pt x="1757692" y="431800"/>
                </a:lnTo>
                <a:lnTo>
                  <a:pt x="1757692" y="50800"/>
                </a:lnTo>
                <a:lnTo>
                  <a:pt x="1754610" y="31075"/>
                </a:lnTo>
                <a:lnTo>
                  <a:pt x="1746218" y="14922"/>
                </a:lnTo>
                <a:lnTo>
                  <a:pt x="1733796" y="4008"/>
                </a:lnTo>
                <a:lnTo>
                  <a:pt x="1718627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374278" y="9932641"/>
            <a:ext cx="10299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Order</a:t>
            </a:r>
            <a:r>
              <a:rPr sz="16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Card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988668" y="7962986"/>
            <a:ext cx="5196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manage my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0" y="2768600"/>
            <a:ext cx="15227300" cy="762000"/>
          </a:xfrm>
          <a:custGeom>
            <a:avLst/>
            <a:gdLst/>
            <a:ahLst/>
            <a:cxnLst/>
            <a:rect l="l" t="t" r="r" b="b"/>
            <a:pathLst>
              <a:path w="15227300" h="762000">
                <a:moveTo>
                  <a:pt x="0" y="762000"/>
                </a:moveTo>
                <a:lnTo>
                  <a:pt x="0" y="0"/>
                </a:lnTo>
                <a:lnTo>
                  <a:pt x="15227300" y="0"/>
                </a:lnTo>
                <a:lnTo>
                  <a:pt x="15227300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35000" y="3060923"/>
            <a:ext cx="21297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379B7"/>
                </a:solidFill>
                <a:latin typeface="Segoe UI"/>
                <a:cs typeface="Segoe UI"/>
              </a:rPr>
              <a:t>Home &gt; </a:t>
            </a:r>
            <a:r>
              <a:rPr sz="1600" dirty="0">
                <a:latin typeface="Segoe UI"/>
                <a:cs typeface="Segoe UI"/>
              </a:rPr>
              <a:t>Member</a:t>
            </a:r>
            <a:r>
              <a:rPr sz="1600" spc="-1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Cards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27430" y="5981700"/>
            <a:ext cx="5480050" cy="3467100"/>
          </a:xfrm>
          <a:custGeom>
            <a:avLst/>
            <a:gdLst/>
            <a:ahLst/>
            <a:cxnLst/>
            <a:rect l="l" t="t" r="r" b="b"/>
            <a:pathLst>
              <a:path w="5480050" h="3467100">
                <a:moveTo>
                  <a:pt x="5378450" y="0"/>
                </a:moveTo>
                <a:lnTo>
                  <a:pt x="101600" y="0"/>
                </a:lnTo>
                <a:lnTo>
                  <a:pt x="62150" y="8016"/>
                </a:lnTo>
                <a:lnTo>
                  <a:pt x="29845" y="29845"/>
                </a:lnTo>
                <a:lnTo>
                  <a:pt x="8016" y="62150"/>
                </a:lnTo>
                <a:lnTo>
                  <a:pt x="0" y="101600"/>
                </a:lnTo>
                <a:lnTo>
                  <a:pt x="0" y="3365500"/>
                </a:lnTo>
                <a:lnTo>
                  <a:pt x="8016" y="3404949"/>
                </a:lnTo>
                <a:lnTo>
                  <a:pt x="29845" y="3437254"/>
                </a:lnTo>
                <a:lnTo>
                  <a:pt x="62150" y="3459083"/>
                </a:lnTo>
                <a:lnTo>
                  <a:pt x="101600" y="3467100"/>
                </a:lnTo>
                <a:lnTo>
                  <a:pt x="5378450" y="3467100"/>
                </a:lnTo>
                <a:lnTo>
                  <a:pt x="5417899" y="3459083"/>
                </a:lnTo>
                <a:lnTo>
                  <a:pt x="5450205" y="3437254"/>
                </a:lnTo>
                <a:lnTo>
                  <a:pt x="5472033" y="3404949"/>
                </a:lnTo>
                <a:lnTo>
                  <a:pt x="5480050" y="3365500"/>
                </a:lnTo>
                <a:lnTo>
                  <a:pt x="5480050" y="101600"/>
                </a:lnTo>
                <a:lnTo>
                  <a:pt x="5472033" y="62150"/>
                </a:lnTo>
                <a:lnTo>
                  <a:pt x="5450205" y="29845"/>
                </a:lnTo>
                <a:lnTo>
                  <a:pt x="5417899" y="8016"/>
                </a:lnTo>
                <a:lnTo>
                  <a:pt x="5378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4700" y="5727700"/>
            <a:ext cx="5981699" cy="3975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56068" y="6050927"/>
            <a:ext cx="5196649" cy="33406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7861300" y="5550123"/>
            <a:ext cx="427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egoe UI"/>
                <a:cs typeface="Segoe UI"/>
              </a:rPr>
              <a:t>Back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860028" y="5981700"/>
            <a:ext cx="5480050" cy="3467100"/>
          </a:xfrm>
          <a:custGeom>
            <a:avLst/>
            <a:gdLst/>
            <a:ahLst/>
            <a:cxnLst/>
            <a:rect l="l" t="t" r="r" b="b"/>
            <a:pathLst>
              <a:path w="5480050" h="3467100">
                <a:moveTo>
                  <a:pt x="5378450" y="0"/>
                </a:moveTo>
                <a:lnTo>
                  <a:pt x="101600" y="0"/>
                </a:lnTo>
                <a:lnTo>
                  <a:pt x="62150" y="8016"/>
                </a:lnTo>
                <a:lnTo>
                  <a:pt x="29845" y="29845"/>
                </a:lnTo>
                <a:lnTo>
                  <a:pt x="8016" y="62150"/>
                </a:lnTo>
                <a:lnTo>
                  <a:pt x="0" y="101600"/>
                </a:lnTo>
                <a:lnTo>
                  <a:pt x="0" y="3365500"/>
                </a:lnTo>
                <a:lnTo>
                  <a:pt x="8016" y="3404949"/>
                </a:lnTo>
                <a:lnTo>
                  <a:pt x="29845" y="3437254"/>
                </a:lnTo>
                <a:lnTo>
                  <a:pt x="62150" y="3459083"/>
                </a:lnTo>
                <a:lnTo>
                  <a:pt x="101600" y="3467100"/>
                </a:lnTo>
                <a:lnTo>
                  <a:pt x="5378450" y="3467100"/>
                </a:lnTo>
                <a:lnTo>
                  <a:pt x="5417899" y="3459083"/>
                </a:lnTo>
                <a:lnTo>
                  <a:pt x="5450205" y="3437254"/>
                </a:lnTo>
                <a:lnTo>
                  <a:pt x="5472033" y="3404949"/>
                </a:lnTo>
                <a:lnTo>
                  <a:pt x="5480050" y="3365500"/>
                </a:lnTo>
                <a:lnTo>
                  <a:pt x="5480050" y="101600"/>
                </a:lnTo>
                <a:lnTo>
                  <a:pt x="5472033" y="62150"/>
                </a:lnTo>
                <a:lnTo>
                  <a:pt x="5450205" y="29845"/>
                </a:lnTo>
                <a:lnTo>
                  <a:pt x="5417899" y="8016"/>
                </a:lnTo>
                <a:lnTo>
                  <a:pt x="5378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07300" y="5727700"/>
            <a:ext cx="5981699" cy="39750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88668" y="6050927"/>
            <a:ext cx="5196649" cy="3340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47997" y="9829800"/>
            <a:ext cx="1757680" cy="482600"/>
          </a:xfrm>
          <a:custGeom>
            <a:avLst/>
            <a:gdLst/>
            <a:ahLst/>
            <a:cxnLst/>
            <a:rect l="l" t="t" r="r" b="b"/>
            <a:pathLst>
              <a:path w="1757679" h="482600">
                <a:moveTo>
                  <a:pt x="1718627" y="0"/>
                </a:moveTo>
                <a:lnTo>
                  <a:pt x="39065" y="0"/>
                </a:lnTo>
                <a:lnTo>
                  <a:pt x="23895" y="4008"/>
                </a:lnTo>
                <a:lnTo>
                  <a:pt x="11474" y="14922"/>
                </a:lnTo>
                <a:lnTo>
                  <a:pt x="3082" y="31075"/>
                </a:lnTo>
                <a:lnTo>
                  <a:pt x="0" y="50800"/>
                </a:lnTo>
                <a:lnTo>
                  <a:pt x="0" y="431800"/>
                </a:lnTo>
                <a:lnTo>
                  <a:pt x="3082" y="451524"/>
                </a:lnTo>
                <a:lnTo>
                  <a:pt x="11474" y="467677"/>
                </a:lnTo>
                <a:lnTo>
                  <a:pt x="23895" y="478591"/>
                </a:lnTo>
                <a:lnTo>
                  <a:pt x="39065" y="482600"/>
                </a:lnTo>
                <a:lnTo>
                  <a:pt x="1718627" y="482600"/>
                </a:lnTo>
                <a:lnTo>
                  <a:pt x="1733789" y="478591"/>
                </a:lnTo>
                <a:lnTo>
                  <a:pt x="1746207" y="467677"/>
                </a:lnTo>
                <a:lnTo>
                  <a:pt x="1754598" y="451524"/>
                </a:lnTo>
                <a:lnTo>
                  <a:pt x="1757679" y="431800"/>
                </a:lnTo>
                <a:lnTo>
                  <a:pt x="1757679" y="50800"/>
                </a:lnTo>
                <a:lnTo>
                  <a:pt x="1754598" y="31075"/>
                </a:lnTo>
                <a:lnTo>
                  <a:pt x="1746207" y="14922"/>
                </a:lnTo>
                <a:lnTo>
                  <a:pt x="1733789" y="4008"/>
                </a:lnTo>
                <a:lnTo>
                  <a:pt x="1718627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469778" y="9932641"/>
            <a:ext cx="8807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egoe UI Semibold"/>
                <a:cs typeface="Segoe UI Semibold"/>
              </a:rPr>
              <a:t>View</a:t>
            </a:r>
            <a:r>
              <a:rPr sz="1600" b="1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 Semibold"/>
                <a:cs typeface="Segoe UI Semibold"/>
              </a:rPr>
              <a:t>PDF</a:t>
            </a:r>
            <a:endParaRPr sz="1600">
              <a:latin typeface="Segoe UI Semibold"/>
              <a:cs typeface="Segoe UI Semibold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28702" y="4813302"/>
            <a:ext cx="4110990" cy="473075"/>
          </a:xfrm>
          <a:custGeom>
            <a:avLst/>
            <a:gdLst/>
            <a:ahLst/>
            <a:cxnLst/>
            <a:rect l="l" t="t" r="r" b="b"/>
            <a:pathLst>
              <a:path w="4110990" h="473075">
                <a:moveTo>
                  <a:pt x="4063390" y="0"/>
                </a:moveTo>
                <a:lnTo>
                  <a:pt x="47586" y="0"/>
                </a:lnTo>
                <a:lnTo>
                  <a:pt x="28996" y="4970"/>
                </a:lnTo>
                <a:lnTo>
                  <a:pt x="13877" y="18503"/>
                </a:lnTo>
                <a:lnTo>
                  <a:pt x="3717" y="38533"/>
                </a:lnTo>
                <a:lnTo>
                  <a:pt x="0" y="62992"/>
                </a:lnTo>
                <a:lnTo>
                  <a:pt x="0" y="409511"/>
                </a:lnTo>
                <a:lnTo>
                  <a:pt x="3717" y="433970"/>
                </a:lnTo>
                <a:lnTo>
                  <a:pt x="13877" y="453999"/>
                </a:lnTo>
                <a:lnTo>
                  <a:pt x="28996" y="467533"/>
                </a:lnTo>
                <a:lnTo>
                  <a:pt x="47586" y="472503"/>
                </a:lnTo>
                <a:lnTo>
                  <a:pt x="4063390" y="472503"/>
                </a:lnTo>
                <a:lnTo>
                  <a:pt x="4081980" y="467533"/>
                </a:lnTo>
                <a:lnTo>
                  <a:pt x="4094020" y="456755"/>
                </a:lnTo>
                <a:lnTo>
                  <a:pt x="47586" y="456755"/>
                </a:lnTo>
                <a:lnTo>
                  <a:pt x="34410" y="453138"/>
                </a:lnTo>
                <a:lnTo>
                  <a:pt x="23464" y="443172"/>
                </a:lnTo>
                <a:lnTo>
                  <a:pt x="15988" y="428187"/>
                </a:lnTo>
                <a:lnTo>
                  <a:pt x="13220" y="409511"/>
                </a:lnTo>
                <a:lnTo>
                  <a:pt x="13220" y="62992"/>
                </a:lnTo>
                <a:lnTo>
                  <a:pt x="15988" y="44315"/>
                </a:lnTo>
                <a:lnTo>
                  <a:pt x="23464" y="29330"/>
                </a:lnTo>
                <a:lnTo>
                  <a:pt x="34410" y="19365"/>
                </a:lnTo>
                <a:lnTo>
                  <a:pt x="47586" y="15748"/>
                </a:lnTo>
                <a:lnTo>
                  <a:pt x="4094020" y="15748"/>
                </a:lnTo>
                <a:lnTo>
                  <a:pt x="4081980" y="4970"/>
                </a:lnTo>
                <a:lnTo>
                  <a:pt x="4063390" y="0"/>
                </a:lnTo>
                <a:close/>
              </a:path>
              <a:path w="4110990" h="473075">
                <a:moveTo>
                  <a:pt x="4094020" y="15748"/>
                </a:moveTo>
                <a:lnTo>
                  <a:pt x="4063390" y="15748"/>
                </a:lnTo>
                <a:lnTo>
                  <a:pt x="4076566" y="19365"/>
                </a:lnTo>
                <a:lnTo>
                  <a:pt x="4087512" y="29330"/>
                </a:lnTo>
                <a:lnTo>
                  <a:pt x="4094988" y="44315"/>
                </a:lnTo>
                <a:lnTo>
                  <a:pt x="4097756" y="62992"/>
                </a:lnTo>
                <a:lnTo>
                  <a:pt x="4097756" y="409511"/>
                </a:lnTo>
                <a:lnTo>
                  <a:pt x="4094988" y="428187"/>
                </a:lnTo>
                <a:lnTo>
                  <a:pt x="4087512" y="443172"/>
                </a:lnTo>
                <a:lnTo>
                  <a:pt x="4076566" y="453138"/>
                </a:lnTo>
                <a:lnTo>
                  <a:pt x="4063390" y="456755"/>
                </a:lnTo>
                <a:lnTo>
                  <a:pt x="4094020" y="456755"/>
                </a:lnTo>
                <a:lnTo>
                  <a:pt x="4097099" y="453999"/>
                </a:lnTo>
                <a:lnTo>
                  <a:pt x="4107260" y="433970"/>
                </a:lnTo>
                <a:lnTo>
                  <a:pt x="4110977" y="409511"/>
                </a:lnTo>
                <a:lnTo>
                  <a:pt x="4110977" y="62992"/>
                </a:lnTo>
                <a:lnTo>
                  <a:pt x="4107260" y="38533"/>
                </a:lnTo>
                <a:lnTo>
                  <a:pt x="4097099" y="18503"/>
                </a:lnTo>
                <a:lnTo>
                  <a:pt x="4094020" y="15748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1700" y="4673600"/>
            <a:ext cx="2311400" cy="749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815977" y="4928368"/>
            <a:ext cx="525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79C3"/>
                </a:solidFill>
                <a:latin typeface="Segoe UI"/>
                <a:cs typeface="Segoe UI"/>
              </a:rPr>
              <a:t>Dental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786746" y="4925345"/>
            <a:ext cx="629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Medical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" y="2593809"/>
            <a:ext cx="14257655" cy="9668510"/>
          </a:xfrm>
          <a:custGeom>
            <a:avLst/>
            <a:gdLst/>
            <a:ahLst/>
            <a:cxnLst/>
            <a:rect l="l" t="t" r="r" b="b"/>
            <a:pathLst>
              <a:path w="14257655" h="9668510">
                <a:moveTo>
                  <a:pt x="0" y="9668265"/>
                </a:moveTo>
                <a:lnTo>
                  <a:pt x="14257644" y="9668265"/>
                </a:lnTo>
                <a:lnTo>
                  <a:pt x="14257644" y="0"/>
                </a:lnTo>
                <a:lnTo>
                  <a:pt x="0" y="0"/>
                </a:lnTo>
                <a:lnTo>
                  <a:pt x="0" y="9668265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40219" y="1031325"/>
            <a:ext cx="9493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0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850" spc="-7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850" spc="5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68955" y="1031325"/>
            <a:ext cx="72390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0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60425" y="1057485"/>
            <a:ext cx="263777" cy="280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2887" y="12879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9704" y="0"/>
                </a:moveTo>
                <a:lnTo>
                  <a:pt x="5940" y="0"/>
                </a:lnTo>
                <a:lnTo>
                  <a:pt x="0" y="5940"/>
                </a:lnTo>
                <a:lnTo>
                  <a:pt x="0" y="29704"/>
                </a:lnTo>
                <a:lnTo>
                  <a:pt x="5940" y="35645"/>
                </a:lnTo>
                <a:lnTo>
                  <a:pt x="29704" y="35645"/>
                </a:lnTo>
                <a:lnTo>
                  <a:pt x="35645" y="29704"/>
                </a:lnTo>
                <a:lnTo>
                  <a:pt x="35645" y="5940"/>
                </a:lnTo>
                <a:lnTo>
                  <a:pt x="2970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41106" y="1053987"/>
            <a:ext cx="166290" cy="213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27299" y="2237353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"/>
            <a:ext cx="14258290" cy="499109"/>
          </a:xfrm>
          <a:custGeom>
            <a:avLst/>
            <a:gdLst/>
            <a:ahLst/>
            <a:cxnLst/>
            <a:rect l="l" t="t" r="r" b="b"/>
            <a:pathLst>
              <a:path w="14258290" h="499109">
                <a:moveTo>
                  <a:pt x="0" y="0"/>
                </a:moveTo>
                <a:lnTo>
                  <a:pt x="14258226" y="0"/>
                </a:lnTo>
                <a:lnTo>
                  <a:pt x="14258226" y="499037"/>
                </a:lnTo>
                <a:lnTo>
                  <a:pt x="0" y="499037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98333" y="143644"/>
            <a:ext cx="417322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838960" algn="l"/>
                <a:tab pos="2022475" algn="l"/>
                <a:tab pos="3439160" algn="l"/>
                <a:tab pos="3622675" algn="l"/>
              </a:tabLst>
            </a:pPr>
            <a:r>
              <a:rPr sz="1300" b="1" spc="-30" dirty="0">
                <a:latin typeface="Segoe UI Semibold"/>
                <a:cs typeface="Segoe UI Semibold"/>
              </a:rPr>
              <a:t>W</a:t>
            </a:r>
            <a:r>
              <a:rPr sz="1300" b="1" dirty="0">
                <a:latin typeface="Segoe UI Semibold"/>
                <a:cs typeface="Segoe UI Semibold"/>
              </a:rPr>
              <a:t>elcom</a:t>
            </a:r>
            <a:r>
              <a:rPr sz="1300" b="1" spc="0" dirty="0">
                <a:latin typeface="Segoe UI Semibold"/>
                <a:cs typeface="Segoe UI Semibold"/>
              </a:rPr>
              <a:t>e</a:t>
            </a:r>
            <a:r>
              <a:rPr sz="1300" b="1" dirty="0">
                <a:latin typeface="Segoe UI Semibold"/>
                <a:cs typeface="Segoe UI Semibold"/>
              </a:rPr>
              <a:t> </a:t>
            </a:r>
            <a:r>
              <a:rPr sz="1300" b="1" spc="-5" dirty="0">
                <a:latin typeface="Segoe UI Semibold"/>
                <a:cs typeface="Segoe UI Semibold"/>
              </a:rPr>
              <a:t>User</a:t>
            </a:r>
            <a:r>
              <a:rPr sz="1300" b="1" spc="-50" dirty="0">
                <a:latin typeface="Segoe UI Semibold"/>
                <a:cs typeface="Segoe UI Semibold"/>
              </a:rPr>
              <a:t>'</a:t>
            </a:r>
            <a:r>
              <a:rPr sz="1300" b="1" dirty="0">
                <a:latin typeface="Segoe UI Semibold"/>
                <a:cs typeface="Segoe UI Semibold"/>
              </a:rPr>
              <a:t>s Nam</a:t>
            </a:r>
            <a:r>
              <a:rPr sz="1300" b="1" spc="0" dirty="0">
                <a:latin typeface="Segoe UI Semibold"/>
                <a:cs typeface="Segoe UI Semibold"/>
              </a:rPr>
              <a:t>e</a:t>
            </a:r>
            <a:r>
              <a:rPr sz="1300" b="1" dirty="0">
                <a:latin typeface="Segoe UI Semibold"/>
                <a:cs typeface="Segoe UI Semibold"/>
              </a:rPr>
              <a:t>	</a:t>
            </a:r>
            <a:r>
              <a:rPr sz="1300" b="1" dirty="0">
                <a:solidFill>
                  <a:srgbClr val="5F5F5F"/>
                </a:solidFill>
                <a:latin typeface="Segoe UI Semibold"/>
                <a:cs typeface="Segoe UI Semibold"/>
              </a:rPr>
              <a:t>|	</a:t>
            </a:r>
            <a:r>
              <a:rPr sz="1300" b="1" dirty="0">
                <a:solidFill>
                  <a:srgbClr val="167ABE"/>
                </a:solidFill>
                <a:latin typeface="Segoe UI Semibold"/>
                <a:cs typeface="Segoe UI Semibold"/>
              </a:rPr>
              <a:t>Account </a:t>
            </a:r>
            <a:r>
              <a:rPr sz="13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Setting</a:t>
            </a:r>
            <a:r>
              <a:rPr sz="1300" b="1" dirty="0">
                <a:solidFill>
                  <a:srgbClr val="167ABE"/>
                </a:solidFill>
                <a:latin typeface="Segoe UI Semibold"/>
                <a:cs typeface="Segoe UI Semibold"/>
              </a:rPr>
              <a:t>s	</a:t>
            </a:r>
            <a:r>
              <a:rPr sz="1300" b="1" dirty="0">
                <a:latin typeface="Segoe UI Semibold"/>
                <a:cs typeface="Segoe UI Semibold"/>
              </a:rPr>
              <a:t>|	</a:t>
            </a:r>
            <a:r>
              <a:rPr sz="130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3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2634" y="1354138"/>
            <a:ext cx="71291" cy="68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4645" y="1354138"/>
            <a:ext cx="71291" cy="68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3905" y="1266213"/>
            <a:ext cx="252095" cy="156845"/>
          </a:xfrm>
          <a:custGeom>
            <a:avLst/>
            <a:gdLst/>
            <a:ahLst/>
            <a:cxnLst/>
            <a:rect l="l" t="t" r="r" b="b"/>
            <a:pathLst>
              <a:path w="252094" h="156844">
                <a:moveTo>
                  <a:pt x="251895" y="0"/>
                </a:moveTo>
                <a:lnTo>
                  <a:pt x="0" y="0"/>
                </a:lnTo>
                <a:lnTo>
                  <a:pt x="0" y="156840"/>
                </a:lnTo>
                <a:lnTo>
                  <a:pt x="251895" y="156840"/>
                </a:lnTo>
                <a:lnTo>
                  <a:pt x="251895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5876" y="1014318"/>
            <a:ext cx="568325" cy="252095"/>
          </a:xfrm>
          <a:custGeom>
            <a:avLst/>
            <a:gdLst/>
            <a:ahLst/>
            <a:cxnLst/>
            <a:rect l="l" t="t" r="r" b="b"/>
            <a:pathLst>
              <a:path w="568325" h="252094">
                <a:moveTo>
                  <a:pt x="567952" y="0"/>
                </a:moveTo>
                <a:lnTo>
                  <a:pt x="0" y="0"/>
                </a:lnTo>
                <a:lnTo>
                  <a:pt x="0" y="251895"/>
                </a:lnTo>
                <a:lnTo>
                  <a:pt x="567952" y="251895"/>
                </a:lnTo>
                <a:lnTo>
                  <a:pt x="56795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84200" y="857477"/>
            <a:ext cx="312492" cy="438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940" y="850348"/>
            <a:ext cx="467359" cy="579120"/>
          </a:xfrm>
          <a:custGeom>
            <a:avLst/>
            <a:gdLst/>
            <a:ahLst/>
            <a:cxnLst/>
            <a:rect l="l" t="t" r="r" b="b"/>
            <a:pathLst>
              <a:path w="467360" h="579119">
                <a:moveTo>
                  <a:pt x="34765" y="0"/>
                </a:moveTo>
                <a:lnTo>
                  <a:pt x="19204" y="37342"/>
                </a:lnTo>
                <a:lnTo>
                  <a:pt x="8196" y="79341"/>
                </a:lnTo>
                <a:lnTo>
                  <a:pt x="1780" y="124832"/>
                </a:lnTo>
                <a:lnTo>
                  <a:pt x="0" y="172650"/>
                </a:lnTo>
                <a:lnTo>
                  <a:pt x="2895" y="221632"/>
                </a:lnTo>
                <a:lnTo>
                  <a:pt x="10510" y="270615"/>
                </a:lnTo>
                <a:lnTo>
                  <a:pt x="22883" y="318433"/>
                </a:lnTo>
                <a:lnTo>
                  <a:pt x="40086" y="362652"/>
                </a:lnTo>
                <a:lnTo>
                  <a:pt x="61279" y="405354"/>
                </a:lnTo>
                <a:lnTo>
                  <a:pt x="86671" y="446040"/>
                </a:lnTo>
                <a:lnTo>
                  <a:pt x="116469" y="484211"/>
                </a:lnTo>
                <a:lnTo>
                  <a:pt x="150882" y="519368"/>
                </a:lnTo>
                <a:lnTo>
                  <a:pt x="190116" y="551013"/>
                </a:lnTo>
                <a:lnTo>
                  <a:pt x="234380" y="578646"/>
                </a:lnTo>
                <a:lnTo>
                  <a:pt x="278638" y="550639"/>
                </a:lnTo>
                <a:lnTo>
                  <a:pt x="317824" y="518849"/>
                </a:lnTo>
                <a:lnTo>
                  <a:pt x="352104" y="483712"/>
                </a:lnTo>
                <a:lnTo>
                  <a:pt x="381646" y="445666"/>
                </a:lnTo>
                <a:lnTo>
                  <a:pt x="406615" y="405147"/>
                </a:lnTo>
                <a:lnTo>
                  <a:pt x="427178" y="362590"/>
                </a:lnTo>
                <a:lnTo>
                  <a:pt x="443501" y="318433"/>
                </a:lnTo>
                <a:lnTo>
                  <a:pt x="456249" y="270615"/>
                </a:lnTo>
                <a:lnTo>
                  <a:pt x="464008" y="221632"/>
                </a:lnTo>
                <a:lnTo>
                  <a:pt x="466884" y="172650"/>
                </a:lnTo>
                <a:lnTo>
                  <a:pt x="464978" y="124832"/>
                </a:lnTo>
                <a:lnTo>
                  <a:pt x="458397" y="79341"/>
                </a:lnTo>
                <a:lnTo>
                  <a:pt x="449947" y="47527"/>
                </a:lnTo>
                <a:lnTo>
                  <a:pt x="233192" y="47527"/>
                </a:lnTo>
                <a:lnTo>
                  <a:pt x="180466" y="44612"/>
                </a:lnTo>
                <a:lnTo>
                  <a:pt x="130414" y="35794"/>
                </a:lnTo>
                <a:lnTo>
                  <a:pt x="82144" y="20960"/>
                </a:lnTo>
                <a:lnTo>
                  <a:pt x="34765" y="0"/>
                </a:lnTo>
                <a:close/>
              </a:path>
              <a:path w="467360" h="579119">
                <a:moveTo>
                  <a:pt x="431619" y="0"/>
                </a:moveTo>
                <a:lnTo>
                  <a:pt x="384407" y="20459"/>
                </a:lnTo>
                <a:lnTo>
                  <a:pt x="336416" y="35348"/>
                </a:lnTo>
                <a:lnTo>
                  <a:pt x="286419" y="44445"/>
                </a:lnTo>
                <a:lnTo>
                  <a:pt x="233192" y="47527"/>
                </a:lnTo>
                <a:lnTo>
                  <a:pt x="449947" y="47527"/>
                </a:lnTo>
                <a:lnTo>
                  <a:pt x="447242" y="37342"/>
                </a:lnTo>
                <a:lnTo>
                  <a:pt x="43161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4586" y="909758"/>
            <a:ext cx="384175" cy="470534"/>
          </a:xfrm>
          <a:custGeom>
            <a:avLst/>
            <a:gdLst/>
            <a:ahLst/>
            <a:cxnLst/>
            <a:rect l="l" t="t" r="r" b="b"/>
            <a:pathLst>
              <a:path w="384175" h="470534">
                <a:moveTo>
                  <a:pt x="19448" y="0"/>
                </a:moveTo>
                <a:lnTo>
                  <a:pt x="5788" y="45768"/>
                </a:lnTo>
                <a:lnTo>
                  <a:pt x="0" y="94959"/>
                </a:lnTo>
                <a:lnTo>
                  <a:pt x="1397" y="145861"/>
                </a:lnTo>
                <a:lnTo>
                  <a:pt x="9296" y="196763"/>
                </a:lnTo>
                <a:lnTo>
                  <a:pt x="23012" y="245954"/>
                </a:lnTo>
                <a:lnTo>
                  <a:pt x="39966" y="290148"/>
                </a:lnTo>
                <a:lnTo>
                  <a:pt x="60418" y="332163"/>
                </a:lnTo>
                <a:lnTo>
                  <a:pt x="85095" y="371605"/>
                </a:lnTo>
                <a:lnTo>
                  <a:pt x="114723" y="408075"/>
                </a:lnTo>
                <a:lnTo>
                  <a:pt x="150027" y="441179"/>
                </a:lnTo>
                <a:lnTo>
                  <a:pt x="191735" y="470521"/>
                </a:lnTo>
                <a:lnTo>
                  <a:pt x="233442" y="440767"/>
                </a:lnTo>
                <a:lnTo>
                  <a:pt x="268747" y="407547"/>
                </a:lnTo>
                <a:lnTo>
                  <a:pt x="298374" y="371159"/>
                </a:lnTo>
                <a:lnTo>
                  <a:pt x="323051" y="331899"/>
                </a:lnTo>
                <a:lnTo>
                  <a:pt x="343503" y="290065"/>
                </a:lnTo>
                <a:lnTo>
                  <a:pt x="360457" y="245954"/>
                </a:lnTo>
                <a:lnTo>
                  <a:pt x="374287" y="196877"/>
                </a:lnTo>
                <a:lnTo>
                  <a:pt x="382415" y="146203"/>
                </a:lnTo>
                <a:lnTo>
                  <a:pt x="383983" y="95473"/>
                </a:lnTo>
                <a:lnTo>
                  <a:pt x="378137" y="46225"/>
                </a:lnTo>
                <a:lnTo>
                  <a:pt x="373092" y="29704"/>
                </a:lnTo>
                <a:lnTo>
                  <a:pt x="191735" y="29704"/>
                </a:lnTo>
                <a:lnTo>
                  <a:pt x="168992" y="29277"/>
                </a:lnTo>
                <a:lnTo>
                  <a:pt x="115691" y="23763"/>
                </a:lnTo>
                <a:lnTo>
                  <a:pt x="75144" y="16337"/>
                </a:lnTo>
                <a:lnTo>
                  <a:pt x="50025" y="9728"/>
                </a:lnTo>
                <a:lnTo>
                  <a:pt x="19448" y="0"/>
                </a:lnTo>
                <a:close/>
              </a:path>
              <a:path w="384175" h="470534">
                <a:moveTo>
                  <a:pt x="364022" y="0"/>
                </a:moveTo>
                <a:lnTo>
                  <a:pt x="308325" y="16337"/>
                </a:lnTo>
                <a:lnTo>
                  <a:pt x="267778" y="23763"/>
                </a:lnTo>
                <a:lnTo>
                  <a:pt x="214477" y="29277"/>
                </a:lnTo>
                <a:lnTo>
                  <a:pt x="191735" y="29704"/>
                </a:lnTo>
                <a:lnTo>
                  <a:pt x="373092" y="29704"/>
                </a:lnTo>
                <a:lnTo>
                  <a:pt x="364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6559" y="939461"/>
            <a:ext cx="339090" cy="419734"/>
          </a:xfrm>
          <a:custGeom>
            <a:avLst/>
            <a:gdLst/>
            <a:ahLst/>
            <a:cxnLst/>
            <a:rect l="l" t="t" r="r" b="b"/>
            <a:pathLst>
              <a:path w="339089" h="419734">
                <a:moveTo>
                  <a:pt x="12921" y="0"/>
                </a:moveTo>
                <a:lnTo>
                  <a:pt x="2729" y="42440"/>
                </a:lnTo>
                <a:lnTo>
                  <a:pt x="0" y="88222"/>
                </a:lnTo>
                <a:lnTo>
                  <a:pt x="3731" y="135341"/>
                </a:lnTo>
                <a:lnTo>
                  <a:pt x="12921" y="181792"/>
                </a:lnTo>
                <a:lnTo>
                  <a:pt x="29820" y="235948"/>
                </a:lnTo>
                <a:lnTo>
                  <a:pt x="52263" y="285120"/>
                </a:lnTo>
                <a:lnTo>
                  <a:pt x="78865" y="328681"/>
                </a:lnTo>
                <a:lnTo>
                  <a:pt x="108240" y="366005"/>
                </a:lnTo>
                <a:lnTo>
                  <a:pt x="139001" y="396463"/>
                </a:lnTo>
                <a:lnTo>
                  <a:pt x="169762" y="419429"/>
                </a:lnTo>
                <a:lnTo>
                  <a:pt x="200522" y="396463"/>
                </a:lnTo>
                <a:lnTo>
                  <a:pt x="231283" y="366005"/>
                </a:lnTo>
                <a:lnTo>
                  <a:pt x="260658" y="328681"/>
                </a:lnTo>
                <a:lnTo>
                  <a:pt x="287260" y="285120"/>
                </a:lnTo>
                <a:lnTo>
                  <a:pt x="309703" y="235948"/>
                </a:lnTo>
                <a:lnTo>
                  <a:pt x="326602" y="181792"/>
                </a:lnTo>
                <a:lnTo>
                  <a:pt x="335291" y="135341"/>
                </a:lnTo>
                <a:lnTo>
                  <a:pt x="339078" y="88222"/>
                </a:lnTo>
                <a:lnTo>
                  <a:pt x="336627" y="42440"/>
                </a:lnTo>
                <a:lnTo>
                  <a:pt x="331935" y="22575"/>
                </a:lnTo>
                <a:lnTo>
                  <a:pt x="169762" y="22575"/>
                </a:lnTo>
                <a:lnTo>
                  <a:pt x="150324" y="22148"/>
                </a:lnTo>
                <a:lnTo>
                  <a:pt x="111448" y="19066"/>
                </a:lnTo>
                <a:lnTo>
                  <a:pt x="71736" y="13534"/>
                </a:lnTo>
                <a:lnTo>
                  <a:pt x="32526" y="5105"/>
                </a:lnTo>
                <a:lnTo>
                  <a:pt x="12921" y="0"/>
                </a:lnTo>
                <a:close/>
              </a:path>
              <a:path w="339089" h="419734">
                <a:moveTo>
                  <a:pt x="326602" y="0"/>
                </a:moveTo>
                <a:lnTo>
                  <a:pt x="286946" y="9654"/>
                </a:lnTo>
                <a:lnTo>
                  <a:pt x="248182" y="16634"/>
                </a:lnTo>
                <a:lnTo>
                  <a:pt x="208972" y="20941"/>
                </a:lnTo>
                <a:lnTo>
                  <a:pt x="169762" y="22575"/>
                </a:lnTo>
                <a:lnTo>
                  <a:pt x="331935" y="22575"/>
                </a:lnTo>
                <a:lnTo>
                  <a:pt x="32660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52647" y="996494"/>
            <a:ext cx="149860" cy="151130"/>
          </a:xfrm>
          <a:custGeom>
            <a:avLst/>
            <a:gdLst/>
            <a:ahLst/>
            <a:cxnLst/>
            <a:rect l="l" t="t" r="r" b="b"/>
            <a:pathLst>
              <a:path w="149860" h="151130">
                <a:moveTo>
                  <a:pt x="46097" y="0"/>
                </a:moveTo>
                <a:lnTo>
                  <a:pt x="9245" y="16337"/>
                </a:lnTo>
                <a:lnTo>
                  <a:pt x="0" y="46042"/>
                </a:lnTo>
                <a:lnTo>
                  <a:pt x="4065" y="61785"/>
                </a:lnTo>
                <a:lnTo>
                  <a:pt x="32805" y="90859"/>
                </a:lnTo>
                <a:lnTo>
                  <a:pt x="82875" y="100030"/>
                </a:lnTo>
                <a:lnTo>
                  <a:pt x="91248" y="100698"/>
                </a:lnTo>
                <a:lnTo>
                  <a:pt x="99399" y="101812"/>
                </a:lnTo>
                <a:lnTo>
                  <a:pt x="107437" y="103372"/>
                </a:lnTo>
                <a:lnTo>
                  <a:pt x="112190" y="105748"/>
                </a:lnTo>
                <a:lnTo>
                  <a:pt x="113378" y="108124"/>
                </a:lnTo>
                <a:lnTo>
                  <a:pt x="116943" y="114065"/>
                </a:lnTo>
                <a:lnTo>
                  <a:pt x="113378" y="120006"/>
                </a:lnTo>
                <a:lnTo>
                  <a:pt x="107437" y="121194"/>
                </a:lnTo>
                <a:lnTo>
                  <a:pt x="107252" y="129846"/>
                </a:lnTo>
                <a:lnTo>
                  <a:pt x="106843" y="139611"/>
                </a:lnTo>
                <a:lnTo>
                  <a:pt x="106249" y="150899"/>
                </a:lnTo>
                <a:lnTo>
                  <a:pt x="133596" y="147483"/>
                </a:lnTo>
                <a:lnTo>
                  <a:pt x="146796" y="141394"/>
                </a:lnTo>
                <a:lnTo>
                  <a:pt x="149525" y="128175"/>
                </a:lnTo>
                <a:lnTo>
                  <a:pt x="145459" y="103372"/>
                </a:lnTo>
                <a:lnTo>
                  <a:pt x="108236" y="72182"/>
                </a:lnTo>
                <a:lnTo>
                  <a:pt x="70474" y="67726"/>
                </a:lnTo>
                <a:lnTo>
                  <a:pt x="51593" y="64162"/>
                </a:lnTo>
                <a:lnTo>
                  <a:pt x="27829" y="45151"/>
                </a:lnTo>
                <a:lnTo>
                  <a:pt x="29017" y="38021"/>
                </a:lnTo>
                <a:lnTo>
                  <a:pt x="32582" y="36833"/>
                </a:lnTo>
                <a:lnTo>
                  <a:pt x="38523" y="34457"/>
                </a:lnTo>
                <a:lnTo>
                  <a:pt x="65851" y="34457"/>
                </a:lnTo>
                <a:lnTo>
                  <a:pt x="53969" y="28516"/>
                </a:lnTo>
                <a:lnTo>
                  <a:pt x="48028" y="26140"/>
                </a:lnTo>
                <a:lnTo>
                  <a:pt x="52781" y="24951"/>
                </a:lnTo>
                <a:lnTo>
                  <a:pt x="81297" y="24951"/>
                </a:lnTo>
                <a:lnTo>
                  <a:pt x="84862" y="23763"/>
                </a:lnTo>
                <a:lnTo>
                  <a:pt x="86050" y="23763"/>
                </a:lnTo>
                <a:lnTo>
                  <a:pt x="87238" y="22575"/>
                </a:lnTo>
                <a:lnTo>
                  <a:pt x="86050" y="21387"/>
                </a:lnTo>
                <a:lnTo>
                  <a:pt x="84862" y="19010"/>
                </a:lnTo>
                <a:lnTo>
                  <a:pt x="82486" y="17822"/>
                </a:lnTo>
                <a:lnTo>
                  <a:pt x="81297" y="16634"/>
                </a:lnTo>
                <a:lnTo>
                  <a:pt x="77733" y="11881"/>
                </a:lnTo>
                <a:lnTo>
                  <a:pt x="75356" y="7129"/>
                </a:lnTo>
                <a:lnTo>
                  <a:pt x="69416" y="4752"/>
                </a:lnTo>
                <a:lnTo>
                  <a:pt x="58146" y="1262"/>
                </a:lnTo>
                <a:lnTo>
                  <a:pt x="46097" y="0"/>
                </a:lnTo>
                <a:close/>
              </a:path>
              <a:path w="149860" h="151130">
                <a:moveTo>
                  <a:pt x="65851" y="34457"/>
                </a:moveTo>
                <a:lnTo>
                  <a:pt x="38523" y="34457"/>
                </a:lnTo>
                <a:lnTo>
                  <a:pt x="45652" y="40398"/>
                </a:lnTo>
                <a:lnTo>
                  <a:pt x="55157" y="41586"/>
                </a:lnTo>
                <a:lnTo>
                  <a:pt x="61098" y="42774"/>
                </a:lnTo>
                <a:lnTo>
                  <a:pt x="67039" y="42774"/>
                </a:lnTo>
                <a:lnTo>
                  <a:pt x="70604" y="41586"/>
                </a:lnTo>
                <a:lnTo>
                  <a:pt x="72980" y="40398"/>
                </a:lnTo>
                <a:lnTo>
                  <a:pt x="75356" y="40398"/>
                </a:lnTo>
                <a:lnTo>
                  <a:pt x="75356" y="38021"/>
                </a:lnTo>
                <a:lnTo>
                  <a:pt x="72980" y="36833"/>
                </a:lnTo>
                <a:lnTo>
                  <a:pt x="71792" y="36833"/>
                </a:lnTo>
                <a:lnTo>
                  <a:pt x="69416" y="35645"/>
                </a:lnTo>
                <a:lnTo>
                  <a:pt x="65851" y="344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3746" y="1101055"/>
            <a:ext cx="40640" cy="53975"/>
          </a:xfrm>
          <a:custGeom>
            <a:avLst/>
            <a:gdLst/>
            <a:ahLst/>
            <a:cxnLst/>
            <a:rect l="l" t="t" r="r" b="b"/>
            <a:pathLst>
              <a:path w="40639" h="53975">
                <a:moveTo>
                  <a:pt x="13070" y="0"/>
                </a:moveTo>
                <a:lnTo>
                  <a:pt x="8317" y="1188"/>
                </a:lnTo>
                <a:lnTo>
                  <a:pt x="8317" y="5940"/>
                </a:lnTo>
                <a:lnTo>
                  <a:pt x="2376" y="8317"/>
                </a:lnTo>
                <a:lnTo>
                  <a:pt x="2376" y="10693"/>
                </a:lnTo>
                <a:lnTo>
                  <a:pt x="0" y="11881"/>
                </a:lnTo>
                <a:lnTo>
                  <a:pt x="1188" y="14258"/>
                </a:lnTo>
                <a:lnTo>
                  <a:pt x="4901" y="23206"/>
                </a:lnTo>
                <a:lnTo>
                  <a:pt x="8614" y="32378"/>
                </a:lnTo>
                <a:lnTo>
                  <a:pt x="11881" y="41994"/>
                </a:lnTo>
                <a:lnTo>
                  <a:pt x="14258" y="52280"/>
                </a:lnTo>
                <a:lnTo>
                  <a:pt x="19846" y="52298"/>
                </a:lnTo>
                <a:lnTo>
                  <a:pt x="25991" y="52428"/>
                </a:lnTo>
                <a:lnTo>
                  <a:pt x="32805" y="52781"/>
                </a:lnTo>
                <a:lnTo>
                  <a:pt x="40398" y="53468"/>
                </a:lnTo>
                <a:lnTo>
                  <a:pt x="40398" y="3564"/>
                </a:lnTo>
                <a:lnTo>
                  <a:pt x="34457" y="2376"/>
                </a:lnTo>
                <a:lnTo>
                  <a:pt x="24951" y="1188"/>
                </a:lnTo>
                <a:lnTo>
                  <a:pt x="13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3547" y="1126007"/>
            <a:ext cx="93980" cy="95250"/>
          </a:xfrm>
          <a:custGeom>
            <a:avLst/>
            <a:gdLst/>
            <a:ahLst/>
            <a:cxnLst/>
            <a:rect l="l" t="t" r="r" b="b"/>
            <a:pathLst>
              <a:path w="93979" h="95250">
                <a:moveTo>
                  <a:pt x="16634" y="0"/>
                </a:moveTo>
                <a:lnTo>
                  <a:pt x="10693" y="2840"/>
                </a:lnTo>
                <a:lnTo>
                  <a:pt x="5643" y="7574"/>
                </a:lnTo>
                <a:lnTo>
                  <a:pt x="1930" y="13868"/>
                </a:lnTo>
                <a:lnTo>
                  <a:pt x="0" y="21387"/>
                </a:lnTo>
                <a:lnTo>
                  <a:pt x="837" y="33343"/>
                </a:lnTo>
                <a:lnTo>
                  <a:pt x="33157" y="56234"/>
                </a:lnTo>
                <a:lnTo>
                  <a:pt x="58221" y="59409"/>
                </a:lnTo>
                <a:lnTo>
                  <a:pt x="62973" y="59409"/>
                </a:lnTo>
                <a:lnTo>
                  <a:pt x="67726" y="61785"/>
                </a:lnTo>
                <a:lnTo>
                  <a:pt x="68914" y="62973"/>
                </a:lnTo>
                <a:lnTo>
                  <a:pt x="68914" y="67726"/>
                </a:lnTo>
                <a:lnTo>
                  <a:pt x="66538" y="70102"/>
                </a:lnTo>
                <a:lnTo>
                  <a:pt x="62973" y="71291"/>
                </a:lnTo>
                <a:lnTo>
                  <a:pt x="61785" y="95054"/>
                </a:lnTo>
                <a:lnTo>
                  <a:pt x="71291" y="95054"/>
                </a:lnTo>
                <a:lnTo>
                  <a:pt x="79608" y="90302"/>
                </a:lnTo>
                <a:lnTo>
                  <a:pt x="86737" y="85549"/>
                </a:lnTo>
                <a:lnTo>
                  <a:pt x="91490" y="80796"/>
                </a:lnTo>
                <a:lnTo>
                  <a:pt x="92678" y="73667"/>
                </a:lnTo>
                <a:lnTo>
                  <a:pt x="93606" y="67615"/>
                </a:lnTo>
                <a:lnTo>
                  <a:pt x="92975" y="61785"/>
                </a:lnTo>
                <a:lnTo>
                  <a:pt x="60578" y="35422"/>
                </a:lnTo>
                <a:lnTo>
                  <a:pt x="38708" y="33343"/>
                </a:lnTo>
                <a:lnTo>
                  <a:pt x="27328" y="32081"/>
                </a:lnTo>
                <a:lnTo>
                  <a:pt x="24951" y="32081"/>
                </a:lnTo>
                <a:lnTo>
                  <a:pt x="22575" y="29704"/>
                </a:lnTo>
                <a:lnTo>
                  <a:pt x="22575" y="24951"/>
                </a:lnTo>
                <a:lnTo>
                  <a:pt x="26140" y="23763"/>
                </a:lnTo>
                <a:lnTo>
                  <a:pt x="24951" y="17822"/>
                </a:lnTo>
                <a:lnTo>
                  <a:pt x="22575" y="13070"/>
                </a:lnTo>
                <a:lnTo>
                  <a:pt x="21387" y="9505"/>
                </a:lnTo>
                <a:lnTo>
                  <a:pt x="19010" y="3564"/>
                </a:lnTo>
                <a:lnTo>
                  <a:pt x="16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1569" y="1186605"/>
            <a:ext cx="21590" cy="45720"/>
          </a:xfrm>
          <a:custGeom>
            <a:avLst/>
            <a:gdLst/>
            <a:ahLst/>
            <a:cxnLst/>
            <a:rect l="l" t="t" r="r" b="b"/>
            <a:pathLst>
              <a:path w="21589" h="45719">
                <a:moveTo>
                  <a:pt x="0" y="0"/>
                </a:moveTo>
                <a:lnTo>
                  <a:pt x="0" y="35645"/>
                </a:lnTo>
                <a:lnTo>
                  <a:pt x="21387" y="45151"/>
                </a:lnTo>
                <a:lnTo>
                  <a:pt x="21387" y="3564"/>
                </a:lnTo>
                <a:lnTo>
                  <a:pt x="13070" y="2376"/>
                </a:lnTo>
                <a:lnTo>
                  <a:pt x="8317" y="23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3293" y="1199675"/>
            <a:ext cx="72390" cy="88265"/>
          </a:xfrm>
          <a:custGeom>
            <a:avLst/>
            <a:gdLst/>
            <a:ahLst/>
            <a:cxnLst/>
            <a:rect l="l" t="t" r="r" b="b"/>
            <a:pathLst>
              <a:path w="72389" h="88265">
                <a:moveTo>
                  <a:pt x="22334" y="0"/>
                </a:moveTo>
                <a:lnTo>
                  <a:pt x="15205" y="1188"/>
                </a:lnTo>
                <a:lnTo>
                  <a:pt x="11640" y="3564"/>
                </a:lnTo>
                <a:lnTo>
                  <a:pt x="9264" y="5940"/>
                </a:lnTo>
                <a:lnTo>
                  <a:pt x="4511" y="9505"/>
                </a:lnTo>
                <a:lnTo>
                  <a:pt x="2135" y="14258"/>
                </a:lnTo>
                <a:lnTo>
                  <a:pt x="0" y="24116"/>
                </a:lnTo>
                <a:lnTo>
                  <a:pt x="1986" y="33417"/>
                </a:lnTo>
                <a:lnTo>
                  <a:pt x="7314" y="41159"/>
                </a:lnTo>
                <a:lnTo>
                  <a:pt x="15205" y="46339"/>
                </a:lnTo>
                <a:lnTo>
                  <a:pt x="21145" y="48715"/>
                </a:lnTo>
                <a:lnTo>
                  <a:pt x="29463" y="52280"/>
                </a:lnTo>
                <a:lnTo>
                  <a:pt x="41345" y="57032"/>
                </a:lnTo>
                <a:lnTo>
                  <a:pt x="53226" y="64162"/>
                </a:lnTo>
                <a:lnTo>
                  <a:pt x="54415" y="67726"/>
                </a:lnTo>
                <a:lnTo>
                  <a:pt x="54415" y="70102"/>
                </a:lnTo>
                <a:lnTo>
                  <a:pt x="52038" y="71291"/>
                </a:lnTo>
                <a:lnTo>
                  <a:pt x="52038" y="87925"/>
                </a:lnTo>
                <a:lnTo>
                  <a:pt x="59167" y="86737"/>
                </a:lnTo>
                <a:lnTo>
                  <a:pt x="63920" y="81984"/>
                </a:lnTo>
                <a:lnTo>
                  <a:pt x="68673" y="78420"/>
                </a:lnTo>
                <a:lnTo>
                  <a:pt x="72237" y="72479"/>
                </a:lnTo>
                <a:lnTo>
                  <a:pt x="72237" y="64162"/>
                </a:lnTo>
                <a:lnTo>
                  <a:pt x="39562" y="32378"/>
                </a:lnTo>
                <a:lnTo>
                  <a:pt x="23522" y="26140"/>
                </a:lnTo>
                <a:lnTo>
                  <a:pt x="22334" y="24951"/>
                </a:lnTo>
                <a:lnTo>
                  <a:pt x="21145" y="22575"/>
                </a:lnTo>
                <a:lnTo>
                  <a:pt x="21145" y="20199"/>
                </a:lnTo>
                <a:lnTo>
                  <a:pt x="22334" y="19010"/>
                </a:lnTo>
                <a:lnTo>
                  <a:pt x="22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1569" y="1257895"/>
            <a:ext cx="19050" cy="73025"/>
          </a:xfrm>
          <a:custGeom>
            <a:avLst/>
            <a:gdLst/>
            <a:ahLst/>
            <a:cxnLst/>
            <a:rect l="l" t="t" r="r" b="b"/>
            <a:pathLst>
              <a:path w="19050" h="73025">
                <a:moveTo>
                  <a:pt x="0" y="0"/>
                </a:moveTo>
                <a:lnTo>
                  <a:pt x="30" y="26437"/>
                </a:lnTo>
                <a:lnTo>
                  <a:pt x="148" y="40249"/>
                </a:lnTo>
                <a:lnTo>
                  <a:pt x="501" y="51630"/>
                </a:lnTo>
                <a:lnTo>
                  <a:pt x="1188" y="65350"/>
                </a:lnTo>
                <a:lnTo>
                  <a:pt x="1188" y="70102"/>
                </a:lnTo>
                <a:lnTo>
                  <a:pt x="4752" y="71291"/>
                </a:lnTo>
                <a:lnTo>
                  <a:pt x="9505" y="72479"/>
                </a:lnTo>
                <a:lnTo>
                  <a:pt x="15446" y="72479"/>
                </a:lnTo>
                <a:lnTo>
                  <a:pt x="16634" y="68914"/>
                </a:lnTo>
                <a:lnTo>
                  <a:pt x="17822" y="66538"/>
                </a:lnTo>
                <a:lnTo>
                  <a:pt x="18008" y="57329"/>
                </a:lnTo>
                <a:lnTo>
                  <a:pt x="18479" y="40249"/>
                </a:lnTo>
                <a:lnTo>
                  <a:pt x="18825" y="26437"/>
                </a:lnTo>
                <a:lnTo>
                  <a:pt x="19010" y="11881"/>
                </a:lnTo>
                <a:lnTo>
                  <a:pt x="19010" y="10693"/>
                </a:lnTo>
                <a:lnTo>
                  <a:pt x="15446" y="7129"/>
                </a:lnTo>
                <a:lnTo>
                  <a:pt x="10693" y="4752"/>
                </a:lnTo>
                <a:lnTo>
                  <a:pt x="9505" y="3564"/>
                </a:lnTo>
                <a:lnTo>
                  <a:pt x="7129" y="23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0875" y="981049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5940" y="47527"/>
                </a:moveTo>
                <a:lnTo>
                  <a:pt x="7129" y="48715"/>
                </a:lnTo>
                <a:lnTo>
                  <a:pt x="11881" y="51091"/>
                </a:lnTo>
                <a:lnTo>
                  <a:pt x="13070" y="52280"/>
                </a:lnTo>
                <a:lnTo>
                  <a:pt x="13070" y="54656"/>
                </a:lnTo>
                <a:lnTo>
                  <a:pt x="10693" y="60597"/>
                </a:lnTo>
                <a:lnTo>
                  <a:pt x="0" y="61785"/>
                </a:lnTo>
                <a:lnTo>
                  <a:pt x="0" y="77232"/>
                </a:lnTo>
                <a:lnTo>
                  <a:pt x="8614" y="78643"/>
                </a:lnTo>
                <a:lnTo>
                  <a:pt x="28070" y="80573"/>
                </a:lnTo>
                <a:lnTo>
                  <a:pt x="38021" y="81984"/>
                </a:lnTo>
                <a:lnTo>
                  <a:pt x="40398" y="79608"/>
                </a:lnTo>
                <a:lnTo>
                  <a:pt x="41586" y="77232"/>
                </a:lnTo>
                <a:lnTo>
                  <a:pt x="45151" y="71291"/>
                </a:lnTo>
                <a:lnTo>
                  <a:pt x="51091" y="67726"/>
                </a:lnTo>
                <a:lnTo>
                  <a:pt x="55844" y="62973"/>
                </a:lnTo>
                <a:lnTo>
                  <a:pt x="60671" y="57831"/>
                </a:lnTo>
                <a:lnTo>
                  <a:pt x="62849" y="55844"/>
                </a:lnTo>
                <a:lnTo>
                  <a:pt x="33269" y="55844"/>
                </a:lnTo>
                <a:lnTo>
                  <a:pt x="26492" y="52707"/>
                </a:lnTo>
                <a:lnTo>
                  <a:pt x="20050" y="50349"/>
                </a:lnTo>
                <a:lnTo>
                  <a:pt x="13385" y="48659"/>
                </a:lnTo>
                <a:lnTo>
                  <a:pt x="5940" y="47527"/>
                </a:lnTo>
                <a:close/>
              </a:path>
              <a:path w="82550" h="82550">
                <a:moveTo>
                  <a:pt x="9505" y="0"/>
                </a:moveTo>
                <a:lnTo>
                  <a:pt x="8317" y="0"/>
                </a:lnTo>
                <a:lnTo>
                  <a:pt x="4752" y="1188"/>
                </a:lnTo>
                <a:lnTo>
                  <a:pt x="3564" y="3564"/>
                </a:lnTo>
                <a:lnTo>
                  <a:pt x="1188" y="7129"/>
                </a:lnTo>
                <a:lnTo>
                  <a:pt x="2376" y="15446"/>
                </a:lnTo>
                <a:lnTo>
                  <a:pt x="8317" y="17822"/>
                </a:lnTo>
                <a:lnTo>
                  <a:pt x="10693" y="20199"/>
                </a:lnTo>
                <a:lnTo>
                  <a:pt x="14258" y="22575"/>
                </a:lnTo>
                <a:lnTo>
                  <a:pt x="16634" y="26140"/>
                </a:lnTo>
                <a:lnTo>
                  <a:pt x="17822" y="28516"/>
                </a:lnTo>
                <a:lnTo>
                  <a:pt x="22575" y="33269"/>
                </a:lnTo>
                <a:lnTo>
                  <a:pt x="23763" y="36833"/>
                </a:lnTo>
                <a:lnTo>
                  <a:pt x="26140" y="39210"/>
                </a:lnTo>
                <a:lnTo>
                  <a:pt x="23763" y="41586"/>
                </a:lnTo>
                <a:lnTo>
                  <a:pt x="21387" y="42774"/>
                </a:lnTo>
                <a:lnTo>
                  <a:pt x="17822" y="42774"/>
                </a:lnTo>
                <a:lnTo>
                  <a:pt x="11881" y="43962"/>
                </a:lnTo>
                <a:lnTo>
                  <a:pt x="3564" y="43962"/>
                </a:lnTo>
                <a:lnTo>
                  <a:pt x="21387" y="46339"/>
                </a:lnTo>
                <a:lnTo>
                  <a:pt x="27328" y="47527"/>
                </a:lnTo>
                <a:lnTo>
                  <a:pt x="30892" y="48715"/>
                </a:lnTo>
                <a:lnTo>
                  <a:pt x="33269" y="51091"/>
                </a:lnTo>
                <a:lnTo>
                  <a:pt x="33269" y="52280"/>
                </a:lnTo>
                <a:lnTo>
                  <a:pt x="34457" y="54656"/>
                </a:lnTo>
                <a:lnTo>
                  <a:pt x="33269" y="55844"/>
                </a:lnTo>
                <a:lnTo>
                  <a:pt x="62849" y="55844"/>
                </a:lnTo>
                <a:lnTo>
                  <a:pt x="65944" y="53022"/>
                </a:lnTo>
                <a:lnTo>
                  <a:pt x="71216" y="48437"/>
                </a:lnTo>
                <a:lnTo>
                  <a:pt x="76043" y="43962"/>
                </a:lnTo>
                <a:lnTo>
                  <a:pt x="78420" y="40398"/>
                </a:lnTo>
                <a:lnTo>
                  <a:pt x="80796" y="40398"/>
                </a:lnTo>
                <a:lnTo>
                  <a:pt x="81093" y="39210"/>
                </a:lnTo>
                <a:lnTo>
                  <a:pt x="39210" y="39210"/>
                </a:lnTo>
                <a:lnTo>
                  <a:pt x="38021" y="38021"/>
                </a:lnTo>
                <a:lnTo>
                  <a:pt x="36833" y="33269"/>
                </a:lnTo>
                <a:lnTo>
                  <a:pt x="38021" y="22575"/>
                </a:lnTo>
                <a:lnTo>
                  <a:pt x="36833" y="15446"/>
                </a:lnTo>
                <a:lnTo>
                  <a:pt x="36833" y="11881"/>
                </a:lnTo>
                <a:lnTo>
                  <a:pt x="34457" y="10693"/>
                </a:lnTo>
                <a:lnTo>
                  <a:pt x="27049" y="9189"/>
                </a:lnTo>
                <a:lnTo>
                  <a:pt x="20644" y="6683"/>
                </a:lnTo>
                <a:lnTo>
                  <a:pt x="14908" y="3508"/>
                </a:lnTo>
                <a:lnTo>
                  <a:pt x="9505" y="0"/>
                </a:lnTo>
                <a:close/>
              </a:path>
              <a:path w="82550" h="82550">
                <a:moveTo>
                  <a:pt x="72293" y="21275"/>
                </a:moveTo>
                <a:lnTo>
                  <a:pt x="67726" y="21387"/>
                </a:lnTo>
                <a:lnTo>
                  <a:pt x="60968" y="25007"/>
                </a:lnTo>
                <a:lnTo>
                  <a:pt x="54656" y="29853"/>
                </a:lnTo>
                <a:lnTo>
                  <a:pt x="48344" y="34921"/>
                </a:lnTo>
                <a:lnTo>
                  <a:pt x="41586" y="39210"/>
                </a:lnTo>
                <a:lnTo>
                  <a:pt x="81093" y="39210"/>
                </a:lnTo>
                <a:lnTo>
                  <a:pt x="81984" y="35645"/>
                </a:lnTo>
                <a:lnTo>
                  <a:pt x="81427" y="29073"/>
                </a:lnTo>
                <a:lnTo>
                  <a:pt x="77529" y="24060"/>
                </a:lnTo>
                <a:lnTo>
                  <a:pt x="72293" y="212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03052" y="1004811"/>
            <a:ext cx="20320" cy="54610"/>
          </a:xfrm>
          <a:custGeom>
            <a:avLst/>
            <a:gdLst/>
            <a:ahLst/>
            <a:cxnLst/>
            <a:rect l="l" t="t" r="r" b="b"/>
            <a:pathLst>
              <a:path w="20320" h="54609">
                <a:moveTo>
                  <a:pt x="16634" y="1188"/>
                </a:moveTo>
                <a:lnTo>
                  <a:pt x="2376" y="1188"/>
                </a:lnTo>
                <a:lnTo>
                  <a:pt x="4752" y="2376"/>
                </a:lnTo>
                <a:lnTo>
                  <a:pt x="6862" y="14163"/>
                </a:lnTo>
                <a:lnTo>
                  <a:pt x="8802" y="37071"/>
                </a:lnTo>
                <a:lnTo>
                  <a:pt x="10398" y="54561"/>
                </a:lnTo>
                <a:lnTo>
                  <a:pt x="11482" y="50093"/>
                </a:lnTo>
                <a:lnTo>
                  <a:pt x="11816" y="14163"/>
                </a:lnTo>
                <a:lnTo>
                  <a:pt x="11881" y="4752"/>
                </a:lnTo>
                <a:lnTo>
                  <a:pt x="15446" y="4752"/>
                </a:lnTo>
                <a:lnTo>
                  <a:pt x="17822" y="3564"/>
                </a:lnTo>
                <a:lnTo>
                  <a:pt x="19010" y="3564"/>
                </a:lnTo>
                <a:lnTo>
                  <a:pt x="16634" y="1188"/>
                </a:lnTo>
                <a:close/>
              </a:path>
              <a:path w="20320" h="54609">
                <a:moveTo>
                  <a:pt x="20199" y="2376"/>
                </a:moveTo>
                <a:lnTo>
                  <a:pt x="19010" y="3564"/>
                </a:lnTo>
                <a:lnTo>
                  <a:pt x="20199" y="4752"/>
                </a:lnTo>
                <a:lnTo>
                  <a:pt x="20199" y="2376"/>
                </a:lnTo>
                <a:close/>
              </a:path>
              <a:path w="20320" h="54609">
                <a:moveTo>
                  <a:pt x="15446" y="0"/>
                </a:moveTo>
                <a:lnTo>
                  <a:pt x="0" y="0"/>
                </a:lnTo>
                <a:lnTo>
                  <a:pt x="1188" y="2376"/>
                </a:lnTo>
                <a:lnTo>
                  <a:pt x="2376" y="1188"/>
                </a:lnTo>
                <a:lnTo>
                  <a:pt x="16634" y="1188"/>
                </a:lnTo>
                <a:lnTo>
                  <a:pt x="15446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6384" y="1181852"/>
            <a:ext cx="109313" cy="92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2557" y="1280471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69">
                <a:moveTo>
                  <a:pt x="15446" y="0"/>
                </a:moveTo>
                <a:lnTo>
                  <a:pt x="13070" y="1188"/>
                </a:lnTo>
                <a:lnTo>
                  <a:pt x="7129" y="7129"/>
                </a:lnTo>
                <a:lnTo>
                  <a:pt x="2376" y="13070"/>
                </a:lnTo>
                <a:lnTo>
                  <a:pt x="0" y="29704"/>
                </a:lnTo>
                <a:lnTo>
                  <a:pt x="2376" y="30892"/>
                </a:lnTo>
                <a:lnTo>
                  <a:pt x="4752" y="35645"/>
                </a:lnTo>
                <a:lnTo>
                  <a:pt x="5940" y="39210"/>
                </a:lnTo>
                <a:lnTo>
                  <a:pt x="10693" y="39210"/>
                </a:lnTo>
                <a:lnTo>
                  <a:pt x="11881" y="35645"/>
                </a:lnTo>
                <a:lnTo>
                  <a:pt x="13070" y="33269"/>
                </a:lnTo>
                <a:lnTo>
                  <a:pt x="11881" y="30892"/>
                </a:lnTo>
                <a:lnTo>
                  <a:pt x="11881" y="24951"/>
                </a:lnTo>
                <a:lnTo>
                  <a:pt x="13070" y="20199"/>
                </a:lnTo>
                <a:lnTo>
                  <a:pt x="15446" y="17822"/>
                </a:lnTo>
                <a:lnTo>
                  <a:pt x="15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1111" y="1022635"/>
            <a:ext cx="310515" cy="403225"/>
          </a:xfrm>
          <a:custGeom>
            <a:avLst/>
            <a:gdLst/>
            <a:ahLst/>
            <a:cxnLst/>
            <a:rect l="l" t="t" r="r" b="b"/>
            <a:pathLst>
              <a:path w="310515" h="403225">
                <a:moveTo>
                  <a:pt x="310116" y="264965"/>
                </a:moveTo>
                <a:lnTo>
                  <a:pt x="294670" y="264965"/>
                </a:lnTo>
                <a:lnTo>
                  <a:pt x="292275" y="286519"/>
                </a:lnTo>
                <a:lnTo>
                  <a:pt x="287095" y="310859"/>
                </a:lnTo>
                <a:lnTo>
                  <a:pt x="259024" y="361208"/>
                </a:lnTo>
                <a:lnTo>
                  <a:pt x="224567" y="383783"/>
                </a:lnTo>
                <a:lnTo>
                  <a:pt x="190109" y="388536"/>
                </a:lnTo>
                <a:lnTo>
                  <a:pt x="0" y="388536"/>
                </a:lnTo>
                <a:lnTo>
                  <a:pt x="0" y="402794"/>
                </a:lnTo>
                <a:lnTo>
                  <a:pt x="306551" y="402794"/>
                </a:lnTo>
                <a:lnTo>
                  <a:pt x="310116" y="264965"/>
                </a:lnTo>
                <a:close/>
              </a:path>
              <a:path w="310515" h="403225">
                <a:moveTo>
                  <a:pt x="288729" y="0"/>
                </a:moveTo>
                <a:lnTo>
                  <a:pt x="0" y="0"/>
                </a:lnTo>
                <a:lnTo>
                  <a:pt x="0" y="14258"/>
                </a:lnTo>
                <a:lnTo>
                  <a:pt x="47527" y="14258"/>
                </a:lnTo>
                <a:lnTo>
                  <a:pt x="47527" y="388536"/>
                </a:lnTo>
                <a:lnTo>
                  <a:pt x="103372" y="388536"/>
                </a:lnTo>
                <a:lnTo>
                  <a:pt x="103372" y="204367"/>
                </a:lnTo>
                <a:lnTo>
                  <a:pt x="209120" y="204367"/>
                </a:lnTo>
                <a:lnTo>
                  <a:pt x="209120" y="188921"/>
                </a:lnTo>
                <a:lnTo>
                  <a:pt x="104560" y="188921"/>
                </a:lnTo>
                <a:lnTo>
                  <a:pt x="104560" y="16634"/>
                </a:lnTo>
                <a:lnTo>
                  <a:pt x="289199" y="16634"/>
                </a:lnTo>
                <a:lnTo>
                  <a:pt x="288729" y="0"/>
                </a:lnTo>
                <a:close/>
              </a:path>
              <a:path w="310515" h="403225">
                <a:moveTo>
                  <a:pt x="209120" y="204367"/>
                </a:moveTo>
                <a:lnTo>
                  <a:pt x="135453" y="204367"/>
                </a:lnTo>
                <a:lnTo>
                  <a:pt x="165621" y="208619"/>
                </a:lnTo>
                <a:lnTo>
                  <a:pt x="183426" y="220556"/>
                </a:lnTo>
                <a:lnTo>
                  <a:pt x="192096" y="241628"/>
                </a:lnTo>
                <a:lnTo>
                  <a:pt x="194862" y="273282"/>
                </a:lnTo>
                <a:lnTo>
                  <a:pt x="194862" y="295858"/>
                </a:lnTo>
                <a:lnTo>
                  <a:pt x="209120" y="295858"/>
                </a:lnTo>
                <a:lnTo>
                  <a:pt x="209120" y="204367"/>
                </a:lnTo>
                <a:close/>
              </a:path>
              <a:path w="310515" h="403225">
                <a:moveTo>
                  <a:pt x="209120" y="104560"/>
                </a:moveTo>
                <a:lnTo>
                  <a:pt x="194862" y="104560"/>
                </a:lnTo>
                <a:lnTo>
                  <a:pt x="194862" y="121194"/>
                </a:lnTo>
                <a:lnTo>
                  <a:pt x="190610" y="155169"/>
                </a:lnTo>
                <a:lnTo>
                  <a:pt x="179564" y="175554"/>
                </a:lnTo>
                <a:lnTo>
                  <a:pt x="161611" y="185691"/>
                </a:lnTo>
                <a:lnTo>
                  <a:pt x="136641" y="188921"/>
                </a:lnTo>
                <a:lnTo>
                  <a:pt x="209120" y="188921"/>
                </a:lnTo>
                <a:lnTo>
                  <a:pt x="209120" y="104560"/>
                </a:lnTo>
                <a:close/>
              </a:path>
              <a:path w="310515" h="403225">
                <a:moveTo>
                  <a:pt x="289199" y="16634"/>
                </a:moveTo>
                <a:lnTo>
                  <a:pt x="174663" y="16634"/>
                </a:lnTo>
                <a:lnTo>
                  <a:pt x="196050" y="17172"/>
                </a:lnTo>
                <a:lnTo>
                  <a:pt x="215655" y="20050"/>
                </a:lnTo>
                <a:lnTo>
                  <a:pt x="249518" y="40398"/>
                </a:lnTo>
                <a:lnTo>
                  <a:pt x="271054" y="80499"/>
                </a:lnTo>
                <a:lnTo>
                  <a:pt x="279223" y="125947"/>
                </a:lnTo>
                <a:lnTo>
                  <a:pt x="292293" y="125947"/>
                </a:lnTo>
                <a:lnTo>
                  <a:pt x="289199" y="1663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1427" y="1150958"/>
            <a:ext cx="267970" cy="276225"/>
          </a:xfrm>
          <a:custGeom>
            <a:avLst/>
            <a:gdLst/>
            <a:ahLst/>
            <a:cxnLst/>
            <a:rect l="l" t="t" r="r" b="b"/>
            <a:pathLst>
              <a:path w="267969" h="276225">
                <a:moveTo>
                  <a:pt x="102183" y="261400"/>
                </a:moveTo>
                <a:lnTo>
                  <a:pt x="0" y="261400"/>
                </a:lnTo>
                <a:lnTo>
                  <a:pt x="0" y="275659"/>
                </a:lnTo>
                <a:lnTo>
                  <a:pt x="102183" y="275659"/>
                </a:lnTo>
                <a:lnTo>
                  <a:pt x="102183" y="261400"/>
                </a:lnTo>
                <a:close/>
              </a:path>
              <a:path w="267969" h="276225">
                <a:moveTo>
                  <a:pt x="267341" y="261400"/>
                </a:moveTo>
                <a:lnTo>
                  <a:pt x="125947" y="261400"/>
                </a:lnTo>
                <a:lnTo>
                  <a:pt x="125947" y="275659"/>
                </a:lnTo>
                <a:lnTo>
                  <a:pt x="267341" y="275659"/>
                </a:lnTo>
                <a:lnTo>
                  <a:pt x="267341" y="261400"/>
                </a:lnTo>
                <a:close/>
              </a:path>
              <a:path w="267969" h="276225">
                <a:moveTo>
                  <a:pt x="98619" y="13070"/>
                </a:moveTo>
                <a:lnTo>
                  <a:pt x="38021" y="13070"/>
                </a:lnTo>
                <a:lnTo>
                  <a:pt x="62973" y="55844"/>
                </a:lnTo>
                <a:lnTo>
                  <a:pt x="112877" y="146146"/>
                </a:lnTo>
                <a:lnTo>
                  <a:pt x="61785" y="222190"/>
                </a:lnTo>
                <a:lnTo>
                  <a:pt x="34457" y="261400"/>
                </a:lnTo>
                <a:lnTo>
                  <a:pt x="54656" y="261400"/>
                </a:lnTo>
                <a:lnTo>
                  <a:pt x="74855" y="229319"/>
                </a:lnTo>
                <a:lnTo>
                  <a:pt x="120006" y="160405"/>
                </a:lnTo>
                <a:lnTo>
                  <a:pt x="177459" y="160405"/>
                </a:lnTo>
                <a:lnTo>
                  <a:pt x="154464" y="118818"/>
                </a:lnTo>
                <a:lnTo>
                  <a:pt x="164139" y="104560"/>
                </a:lnTo>
                <a:lnTo>
                  <a:pt x="146146" y="104560"/>
                </a:lnTo>
                <a:lnTo>
                  <a:pt x="116442" y="47527"/>
                </a:lnTo>
                <a:lnTo>
                  <a:pt x="98619" y="13070"/>
                </a:lnTo>
                <a:close/>
              </a:path>
              <a:path w="267969" h="276225">
                <a:moveTo>
                  <a:pt x="177459" y="160405"/>
                </a:moveTo>
                <a:lnTo>
                  <a:pt x="120006" y="160405"/>
                </a:lnTo>
                <a:lnTo>
                  <a:pt x="155652" y="228131"/>
                </a:lnTo>
                <a:lnTo>
                  <a:pt x="173475" y="261400"/>
                </a:lnTo>
                <a:lnTo>
                  <a:pt x="232884" y="261400"/>
                </a:lnTo>
                <a:lnTo>
                  <a:pt x="210308" y="219814"/>
                </a:lnTo>
                <a:lnTo>
                  <a:pt x="177459" y="160405"/>
                </a:lnTo>
                <a:close/>
              </a:path>
              <a:path w="267969" h="276225">
                <a:moveTo>
                  <a:pt x="226943" y="13070"/>
                </a:moveTo>
                <a:lnTo>
                  <a:pt x="206744" y="13070"/>
                </a:lnTo>
                <a:lnTo>
                  <a:pt x="185356" y="47527"/>
                </a:lnTo>
                <a:lnTo>
                  <a:pt x="146146" y="104560"/>
                </a:lnTo>
                <a:lnTo>
                  <a:pt x="164139" y="104560"/>
                </a:lnTo>
                <a:lnTo>
                  <a:pt x="199615" y="52280"/>
                </a:lnTo>
                <a:lnTo>
                  <a:pt x="226943" y="13070"/>
                </a:lnTo>
                <a:close/>
              </a:path>
              <a:path w="267969" h="276225">
                <a:moveTo>
                  <a:pt x="146146" y="0"/>
                </a:moveTo>
                <a:lnTo>
                  <a:pt x="0" y="0"/>
                </a:lnTo>
                <a:lnTo>
                  <a:pt x="0" y="13070"/>
                </a:lnTo>
                <a:lnTo>
                  <a:pt x="146146" y="13070"/>
                </a:lnTo>
                <a:lnTo>
                  <a:pt x="146146" y="0"/>
                </a:lnTo>
                <a:close/>
              </a:path>
              <a:path w="267969" h="276225">
                <a:moveTo>
                  <a:pt x="261400" y="0"/>
                </a:moveTo>
                <a:lnTo>
                  <a:pt x="168722" y="0"/>
                </a:lnTo>
                <a:lnTo>
                  <a:pt x="168722" y="13070"/>
                </a:lnTo>
                <a:lnTo>
                  <a:pt x="261400" y="13070"/>
                </a:lnTo>
                <a:lnTo>
                  <a:pt x="26140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5699" y="1145018"/>
            <a:ext cx="228600" cy="286385"/>
          </a:xfrm>
          <a:custGeom>
            <a:avLst/>
            <a:gdLst/>
            <a:ahLst/>
            <a:cxnLst/>
            <a:rect l="l" t="t" r="r" b="b"/>
            <a:pathLst>
              <a:path w="228600" h="286384">
                <a:moveTo>
                  <a:pt x="122383" y="0"/>
                </a:moveTo>
                <a:lnTo>
                  <a:pt x="80454" y="7319"/>
                </a:lnTo>
                <a:lnTo>
                  <a:pt x="46453" y="27756"/>
                </a:lnTo>
                <a:lnTo>
                  <a:pt x="21178" y="59029"/>
                </a:lnTo>
                <a:lnTo>
                  <a:pt x="5427" y="98857"/>
                </a:lnTo>
                <a:lnTo>
                  <a:pt x="0" y="144958"/>
                </a:lnTo>
                <a:lnTo>
                  <a:pt x="5513" y="190689"/>
                </a:lnTo>
                <a:lnTo>
                  <a:pt x="21292" y="229633"/>
                </a:lnTo>
                <a:lnTo>
                  <a:pt x="46196" y="259851"/>
                </a:lnTo>
                <a:lnTo>
                  <a:pt x="79085" y="279404"/>
                </a:lnTo>
                <a:lnTo>
                  <a:pt x="118818" y="286352"/>
                </a:lnTo>
                <a:lnTo>
                  <a:pt x="138943" y="284644"/>
                </a:lnTo>
                <a:lnTo>
                  <a:pt x="159513" y="278926"/>
                </a:lnTo>
                <a:lnTo>
                  <a:pt x="179216" y="268529"/>
                </a:lnTo>
                <a:lnTo>
                  <a:pt x="130700" y="268529"/>
                </a:lnTo>
                <a:lnTo>
                  <a:pt x="93625" y="256870"/>
                </a:lnTo>
                <a:lnTo>
                  <a:pt x="71142" y="226943"/>
                </a:lnTo>
                <a:lnTo>
                  <a:pt x="60021" y="186322"/>
                </a:lnTo>
                <a:lnTo>
                  <a:pt x="57032" y="142582"/>
                </a:lnTo>
                <a:lnTo>
                  <a:pt x="58555" y="105172"/>
                </a:lnTo>
                <a:lnTo>
                  <a:pt x="66538" y="63419"/>
                </a:lnTo>
                <a:lnTo>
                  <a:pt x="86106" y="29463"/>
                </a:lnTo>
                <a:lnTo>
                  <a:pt x="122383" y="15446"/>
                </a:lnTo>
                <a:lnTo>
                  <a:pt x="177409" y="15446"/>
                </a:lnTo>
                <a:lnTo>
                  <a:pt x="163858" y="7259"/>
                </a:lnTo>
                <a:lnTo>
                  <a:pt x="122383" y="0"/>
                </a:lnTo>
                <a:close/>
              </a:path>
              <a:path w="228600" h="286384">
                <a:moveTo>
                  <a:pt x="216249" y="187733"/>
                </a:moveTo>
                <a:lnTo>
                  <a:pt x="199466" y="227834"/>
                </a:lnTo>
                <a:lnTo>
                  <a:pt x="160405" y="262589"/>
                </a:lnTo>
                <a:lnTo>
                  <a:pt x="130700" y="268529"/>
                </a:lnTo>
                <a:lnTo>
                  <a:pt x="179216" y="268529"/>
                </a:lnTo>
                <a:lnTo>
                  <a:pt x="209083" y="237265"/>
                </a:lnTo>
                <a:lnTo>
                  <a:pt x="228131" y="192486"/>
                </a:lnTo>
                <a:lnTo>
                  <a:pt x="216249" y="187733"/>
                </a:lnTo>
                <a:close/>
              </a:path>
              <a:path w="228600" h="286384">
                <a:moveTo>
                  <a:pt x="177409" y="15446"/>
                </a:moveTo>
                <a:lnTo>
                  <a:pt x="122383" y="15446"/>
                </a:lnTo>
                <a:lnTo>
                  <a:pt x="136437" y="17302"/>
                </a:lnTo>
                <a:lnTo>
                  <a:pt x="149265" y="23169"/>
                </a:lnTo>
                <a:lnTo>
                  <a:pt x="168425" y="61934"/>
                </a:lnTo>
                <a:lnTo>
                  <a:pt x="168722" y="76043"/>
                </a:lnTo>
                <a:lnTo>
                  <a:pt x="169780" y="85567"/>
                </a:lnTo>
                <a:lnTo>
                  <a:pt x="172732" y="96094"/>
                </a:lnTo>
                <a:lnTo>
                  <a:pt x="179917" y="104616"/>
                </a:lnTo>
                <a:lnTo>
                  <a:pt x="193674" y="108124"/>
                </a:lnTo>
                <a:lnTo>
                  <a:pt x="203959" y="106509"/>
                </a:lnTo>
                <a:lnTo>
                  <a:pt x="212685" y="101441"/>
                </a:lnTo>
                <a:lnTo>
                  <a:pt x="218737" y="92585"/>
                </a:lnTo>
                <a:lnTo>
                  <a:pt x="221002" y="79608"/>
                </a:lnTo>
                <a:lnTo>
                  <a:pt x="214281" y="51630"/>
                </a:lnTo>
                <a:lnTo>
                  <a:pt x="194862" y="25991"/>
                </a:lnTo>
                <a:lnTo>
                  <a:pt x="177409" y="1544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1653" y="1142642"/>
            <a:ext cx="229870" cy="290195"/>
          </a:xfrm>
          <a:custGeom>
            <a:avLst/>
            <a:gdLst/>
            <a:ahLst/>
            <a:cxnLst/>
            <a:rect l="l" t="t" r="r" b="b"/>
            <a:pathLst>
              <a:path w="229869" h="290194">
                <a:moveTo>
                  <a:pt x="118818" y="0"/>
                </a:moveTo>
                <a:lnTo>
                  <a:pt x="74113" y="9654"/>
                </a:lnTo>
                <a:lnTo>
                  <a:pt x="39210" y="34457"/>
                </a:lnTo>
                <a:lnTo>
                  <a:pt x="17377" y="65944"/>
                </a:lnTo>
                <a:lnTo>
                  <a:pt x="3564" y="104560"/>
                </a:lnTo>
                <a:lnTo>
                  <a:pt x="0" y="144958"/>
                </a:lnTo>
                <a:lnTo>
                  <a:pt x="1206" y="171395"/>
                </a:lnTo>
                <a:lnTo>
                  <a:pt x="16541" y="227834"/>
                </a:lnTo>
                <a:lnTo>
                  <a:pt x="56995" y="273375"/>
                </a:lnTo>
                <a:lnTo>
                  <a:pt x="100290" y="288859"/>
                </a:lnTo>
                <a:lnTo>
                  <a:pt x="118818" y="289917"/>
                </a:lnTo>
                <a:lnTo>
                  <a:pt x="164470" y="282231"/>
                </a:lnTo>
                <a:lnTo>
                  <a:pt x="180147" y="272094"/>
                </a:lnTo>
                <a:lnTo>
                  <a:pt x="133076" y="272094"/>
                </a:lnTo>
                <a:lnTo>
                  <a:pt x="118521" y="270664"/>
                </a:lnTo>
                <a:lnTo>
                  <a:pt x="82281" y="249537"/>
                </a:lnTo>
                <a:lnTo>
                  <a:pt x="61544" y="200320"/>
                </a:lnTo>
                <a:lnTo>
                  <a:pt x="57199" y="151530"/>
                </a:lnTo>
                <a:lnTo>
                  <a:pt x="57032" y="127135"/>
                </a:lnTo>
                <a:lnTo>
                  <a:pt x="229319" y="127135"/>
                </a:lnTo>
                <a:lnTo>
                  <a:pt x="228213" y="111689"/>
                </a:lnTo>
                <a:lnTo>
                  <a:pt x="58221" y="111689"/>
                </a:lnTo>
                <a:lnTo>
                  <a:pt x="61098" y="82300"/>
                </a:lnTo>
                <a:lnTo>
                  <a:pt x="68766" y="51240"/>
                </a:lnTo>
                <a:lnTo>
                  <a:pt x="85122" y="26641"/>
                </a:lnTo>
                <a:lnTo>
                  <a:pt x="114065" y="16634"/>
                </a:lnTo>
                <a:lnTo>
                  <a:pt x="175558" y="16634"/>
                </a:lnTo>
                <a:lnTo>
                  <a:pt x="163821" y="9654"/>
                </a:lnTo>
                <a:lnTo>
                  <a:pt x="142600" y="2543"/>
                </a:lnTo>
                <a:lnTo>
                  <a:pt x="118818" y="0"/>
                </a:lnTo>
                <a:close/>
              </a:path>
              <a:path w="229869" h="290194">
                <a:moveTo>
                  <a:pt x="215061" y="199615"/>
                </a:moveTo>
                <a:lnTo>
                  <a:pt x="187157" y="248906"/>
                </a:lnTo>
                <a:lnTo>
                  <a:pt x="151642" y="269718"/>
                </a:lnTo>
                <a:lnTo>
                  <a:pt x="133076" y="272094"/>
                </a:lnTo>
                <a:lnTo>
                  <a:pt x="180147" y="272094"/>
                </a:lnTo>
                <a:lnTo>
                  <a:pt x="195307" y="262291"/>
                </a:lnTo>
                <a:lnTo>
                  <a:pt x="215228" y="234778"/>
                </a:lnTo>
                <a:lnTo>
                  <a:pt x="228131" y="204367"/>
                </a:lnTo>
                <a:lnTo>
                  <a:pt x="215061" y="199615"/>
                </a:lnTo>
                <a:close/>
              </a:path>
              <a:path w="229869" h="290194">
                <a:moveTo>
                  <a:pt x="175558" y="16634"/>
                </a:moveTo>
                <a:lnTo>
                  <a:pt x="114065" y="16634"/>
                </a:lnTo>
                <a:lnTo>
                  <a:pt x="126133" y="17971"/>
                </a:lnTo>
                <a:lnTo>
                  <a:pt x="138423" y="22872"/>
                </a:lnTo>
                <a:lnTo>
                  <a:pt x="164025" y="63567"/>
                </a:lnTo>
                <a:lnTo>
                  <a:pt x="167534" y="111689"/>
                </a:lnTo>
                <a:lnTo>
                  <a:pt x="228213" y="111689"/>
                </a:lnTo>
                <a:lnTo>
                  <a:pt x="214114" y="58796"/>
                </a:lnTo>
                <a:lnTo>
                  <a:pt x="182145" y="20551"/>
                </a:lnTo>
                <a:lnTo>
                  <a:pt x="175558" y="1663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46914" y="1020259"/>
            <a:ext cx="138430" cy="406400"/>
          </a:xfrm>
          <a:custGeom>
            <a:avLst/>
            <a:gdLst/>
            <a:ahLst/>
            <a:cxnLst/>
            <a:rect l="l" t="t" r="r" b="b"/>
            <a:pathLst>
              <a:path w="138430" h="406400">
                <a:moveTo>
                  <a:pt x="137829" y="392101"/>
                </a:moveTo>
                <a:lnTo>
                  <a:pt x="0" y="392101"/>
                </a:lnTo>
                <a:lnTo>
                  <a:pt x="0" y="406359"/>
                </a:lnTo>
                <a:lnTo>
                  <a:pt x="137829" y="406359"/>
                </a:lnTo>
                <a:lnTo>
                  <a:pt x="137829" y="392101"/>
                </a:lnTo>
                <a:close/>
              </a:path>
              <a:path w="138430" h="406400">
                <a:moveTo>
                  <a:pt x="51091" y="1188"/>
                </a:moveTo>
                <a:lnTo>
                  <a:pt x="0" y="1188"/>
                </a:lnTo>
                <a:lnTo>
                  <a:pt x="0" y="15446"/>
                </a:lnTo>
                <a:lnTo>
                  <a:pt x="45151" y="15446"/>
                </a:lnTo>
                <a:lnTo>
                  <a:pt x="45151" y="392101"/>
                </a:lnTo>
                <a:lnTo>
                  <a:pt x="97431" y="392101"/>
                </a:lnTo>
                <a:lnTo>
                  <a:pt x="97431" y="2376"/>
                </a:lnTo>
                <a:lnTo>
                  <a:pt x="51091" y="2376"/>
                </a:lnTo>
                <a:lnTo>
                  <a:pt x="51091" y="1188"/>
                </a:lnTo>
                <a:close/>
              </a:path>
              <a:path w="138430" h="406400">
                <a:moveTo>
                  <a:pt x="97431" y="0"/>
                </a:moveTo>
                <a:lnTo>
                  <a:pt x="85010" y="1373"/>
                </a:lnTo>
                <a:lnTo>
                  <a:pt x="74707" y="2079"/>
                </a:lnTo>
                <a:lnTo>
                  <a:pt x="64180" y="2339"/>
                </a:lnTo>
                <a:lnTo>
                  <a:pt x="51091" y="2376"/>
                </a:lnTo>
                <a:lnTo>
                  <a:pt x="97431" y="2376"/>
                </a:lnTo>
                <a:lnTo>
                  <a:pt x="97431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7120" y="1020259"/>
            <a:ext cx="138430" cy="406400"/>
          </a:xfrm>
          <a:custGeom>
            <a:avLst/>
            <a:gdLst/>
            <a:ahLst/>
            <a:cxnLst/>
            <a:rect l="l" t="t" r="r" b="b"/>
            <a:pathLst>
              <a:path w="138430" h="406400">
                <a:moveTo>
                  <a:pt x="137829" y="392101"/>
                </a:moveTo>
                <a:lnTo>
                  <a:pt x="0" y="392101"/>
                </a:lnTo>
                <a:lnTo>
                  <a:pt x="0" y="406359"/>
                </a:lnTo>
                <a:lnTo>
                  <a:pt x="137829" y="406359"/>
                </a:lnTo>
                <a:lnTo>
                  <a:pt x="137829" y="392101"/>
                </a:lnTo>
                <a:close/>
              </a:path>
              <a:path w="138430" h="406400">
                <a:moveTo>
                  <a:pt x="51091" y="1188"/>
                </a:moveTo>
                <a:lnTo>
                  <a:pt x="0" y="1188"/>
                </a:lnTo>
                <a:lnTo>
                  <a:pt x="0" y="15446"/>
                </a:lnTo>
                <a:lnTo>
                  <a:pt x="45151" y="15446"/>
                </a:lnTo>
                <a:lnTo>
                  <a:pt x="45151" y="392101"/>
                </a:lnTo>
                <a:lnTo>
                  <a:pt x="97431" y="392101"/>
                </a:lnTo>
                <a:lnTo>
                  <a:pt x="97431" y="2376"/>
                </a:lnTo>
                <a:lnTo>
                  <a:pt x="51091" y="2376"/>
                </a:lnTo>
                <a:lnTo>
                  <a:pt x="51091" y="1188"/>
                </a:lnTo>
                <a:close/>
              </a:path>
              <a:path w="138430" h="406400">
                <a:moveTo>
                  <a:pt x="97431" y="0"/>
                </a:moveTo>
                <a:lnTo>
                  <a:pt x="85010" y="1373"/>
                </a:lnTo>
                <a:lnTo>
                  <a:pt x="74707" y="2079"/>
                </a:lnTo>
                <a:lnTo>
                  <a:pt x="64180" y="2339"/>
                </a:lnTo>
                <a:lnTo>
                  <a:pt x="51091" y="2376"/>
                </a:lnTo>
                <a:lnTo>
                  <a:pt x="97431" y="2376"/>
                </a:lnTo>
                <a:lnTo>
                  <a:pt x="97431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26137" y="1148582"/>
            <a:ext cx="299720" cy="284480"/>
          </a:xfrm>
          <a:custGeom>
            <a:avLst/>
            <a:gdLst/>
            <a:ahLst/>
            <a:cxnLst/>
            <a:rect l="l" t="t" r="r" b="b"/>
            <a:pathLst>
              <a:path w="299719" h="284480">
                <a:moveTo>
                  <a:pt x="91490" y="0"/>
                </a:moveTo>
                <a:lnTo>
                  <a:pt x="78828" y="1373"/>
                </a:lnTo>
                <a:lnTo>
                  <a:pt x="67726" y="2079"/>
                </a:lnTo>
                <a:lnTo>
                  <a:pt x="55733" y="2339"/>
                </a:lnTo>
                <a:lnTo>
                  <a:pt x="40398" y="2376"/>
                </a:lnTo>
                <a:lnTo>
                  <a:pt x="0" y="2376"/>
                </a:lnTo>
                <a:lnTo>
                  <a:pt x="0" y="16634"/>
                </a:lnTo>
                <a:lnTo>
                  <a:pt x="39210" y="16634"/>
                </a:lnTo>
                <a:lnTo>
                  <a:pt x="40398" y="133076"/>
                </a:lnTo>
                <a:lnTo>
                  <a:pt x="40398" y="201991"/>
                </a:lnTo>
                <a:lnTo>
                  <a:pt x="40658" y="214281"/>
                </a:lnTo>
                <a:lnTo>
                  <a:pt x="57032" y="261400"/>
                </a:lnTo>
                <a:lnTo>
                  <a:pt x="97301" y="282453"/>
                </a:lnTo>
                <a:lnTo>
                  <a:pt x="115253" y="283976"/>
                </a:lnTo>
                <a:lnTo>
                  <a:pt x="151215" y="277608"/>
                </a:lnTo>
                <a:lnTo>
                  <a:pt x="172369" y="264965"/>
                </a:lnTo>
                <a:lnTo>
                  <a:pt x="135453" y="264965"/>
                </a:lnTo>
                <a:lnTo>
                  <a:pt x="126318" y="263944"/>
                </a:lnTo>
                <a:lnTo>
                  <a:pt x="93866" y="219071"/>
                </a:lnTo>
                <a:lnTo>
                  <a:pt x="91530" y="159216"/>
                </a:lnTo>
                <a:lnTo>
                  <a:pt x="91490" y="0"/>
                </a:lnTo>
                <a:close/>
              </a:path>
              <a:path w="299719" h="284480">
                <a:moveTo>
                  <a:pt x="256648" y="229319"/>
                </a:moveTo>
                <a:lnTo>
                  <a:pt x="203179" y="229319"/>
                </a:lnTo>
                <a:lnTo>
                  <a:pt x="205556" y="280411"/>
                </a:lnTo>
                <a:lnTo>
                  <a:pt x="229171" y="278778"/>
                </a:lnTo>
                <a:lnTo>
                  <a:pt x="240811" y="278239"/>
                </a:lnTo>
                <a:lnTo>
                  <a:pt x="255459" y="278035"/>
                </a:lnTo>
                <a:lnTo>
                  <a:pt x="299422" y="278035"/>
                </a:lnTo>
                <a:lnTo>
                  <a:pt x="299422" y="263777"/>
                </a:lnTo>
                <a:lnTo>
                  <a:pt x="256648" y="263777"/>
                </a:lnTo>
                <a:lnTo>
                  <a:pt x="256648" y="229319"/>
                </a:lnTo>
                <a:close/>
              </a:path>
              <a:path w="299719" h="284480">
                <a:moveTo>
                  <a:pt x="256648" y="0"/>
                </a:moveTo>
                <a:lnTo>
                  <a:pt x="244357" y="1373"/>
                </a:lnTo>
                <a:lnTo>
                  <a:pt x="234072" y="2079"/>
                </a:lnTo>
                <a:lnTo>
                  <a:pt x="222896" y="2339"/>
                </a:lnTo>
                <a:lnTo>
                  <a:pt x="207932" y="2376"/>
                </a:lnTo>
                <a:lnTo>
                  <a:pt x="158028" y="2376"/>
                </a:lnTo>
                <a:lnTo>
                  <a:pt x="158028" y="16634"/>
                </a:lnTo>
                <a:lnTo>
                  <a:pt x="204367" y="16634"/>
                </a:lnTo>
                <a:lnTo>
                  <a:pt x="204367" y="159216"/>
                </a:lnTo>
                <a:lnTo>
                  <a:pt x="200803" y="201397"/>
                </a:lnTo>
                <a:lnTo>
                  <a:pt x="179416" y="243578"/>
                </a:lnTo>
                <a:lnTo>
                  <a:pt x="146499" y="263628"/>
                </a:lnTo>
                <a:lnTo>
                  <a:pt x="135453" y="264965"/>
                </a:lnTo>
                <a:lnTo>
                  <a:pt x="172369" y="264965"/>
                </a:lnTo>
                <a:lnTo>
                  <a:pt x="176594" y="262440"/>
                </a:lnTo>
                <a:lnTo>
                  <a:pt x="193284" y="244376"/>
                </a:lnTo>
                <a:lnTo>
                  <a:pt x="203179" y="229319"/>
                </a:lnTo>
                <a:lnTo>
                  <a:pt x="256648" y="229319"/>
                </a:lnTo>
                <a:lnTo>
                  <a:pt x="25664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48136" y="1142641"/>
            <a:ext cx="183515" cy="290195"/>
          </a:xfrm>
          <a:custGeom>
            <a:avLst/>
            <a:gdLst/>
            <a:ahLst/>
            <a:cxnLst/>
            <a:rect l="l" t="t" r="r" b="b"/>
            <a:pathLst>
              <a:path w="183514" h="290194">
                <a:moveTo>
                  <a:pt x="14344" y="181792"/>
                </a:moveTo>
                <a:lnTo>
                  <a:pt x="0" y="181792"/>
                </a:lnTo>
                <a:lnTo>
                  <a:pt x="0" y="272094"/>
                </a:lnTo>
                <a:lnTo>
                  <a:pt x="19883" y="278388"/>
                </a:lnTo>
                <a:lnTo>
                  <a:pt x="40546" y="284124"/>
                </a:lnTo>
                <a:lnTo>
                  <a:pt x="62324" y="288302"/>
                </a:lnTo>
                <a:lnTo>
                  <a:pt x="85549" y="289917"/>
                </a:lnTo>
                <a:lnTo>
                  <a:pt x="125836" y="283345"/>
                </a:lnTo>
                <a:lnTo>
                  <a:pt x="142647" y="273282"/>
                </a:lnTo>
                <a:lnTo>
                  <a:pt x="85549" y="273282"/>
                </a:lnTo>
                <a:lnTo>
                  <a:pt x="73778" y="272651"/>
                </a:lnTo>
                <a:lnTo>
                  <a:pt x="38021" y="254271"/>
                </a:lnTo>
                <a:lnTo>
                  <a:pt x="19010" y="218774"/>
                </a:lnTo>
                <a:lnTo>
                  <a:pt x="15632" y="199633"/>
                </a:lnTo>
                <a:lnTo>
                  <a:pt x="14344" y="181792"/>
                </a:lnTo>
                <a:close/>
              </a:path>
              <a:path w="183514" h="290194">
                <a:moveTo>
                  <a:pt x="90302" y="0"/>
                </a:moveTo>
                <a:lnTo>
                  <a:pt x="56253" y="5792"/>
                </a:lnTo>
                <a:lnTo>
                  <a:pt x="30001" y="22278"/>
                </a:lnTo>
                <a:lnTo>
                  <a:pt x="13107" y="48121"/>
                </a:lnTo>
                <a:lnTo>
                  <a:pt x="7129" y="81984"/>
                </a:lnTo>
                <a:lnTo>
                  <a:pt x="14666" y="117741"/>
                </a:lnTo>
                <a:lnTo>
                  <a:pt x="33566" y="141691"/>
                </a:lnTo>
                <a:lnTo>
                  <a:pt x="58258" y="157174"/>
                </a:lnTo>
                <a:lnTo>
                  <a:pt x="107178" y="177448"/>
                </a:lnTo>
                <a:lnTo>
                  <a:pt x="126393" y="188921"/>
                </a:lnTo>
                <a:lnTo>
                  <a:pt x="139147" y="203959"/>
                </a:lnTo>
                <a:lnTo>
                  <a:pt x="143770" y="224567"/>
                </a:lnTo>
                <a:lnTo>
                  <a:pt x="139853" y="244209"/>
                </a:lnTo>
                <a:lnTo>
                  <a:pt x="128472" y="259618"/>
                </a:lnTo>
                <a:lnTo>
                  <a:pt x="110185" y="269680"/>
                </a:lnTo>
                <a:lnTo>
                  <a:pt x="85549" y="273282"/>
                </a:lnTo>
                <a:lnTo>
                  <a:pt x="142647" y="273282"/>
                </a:lnTo>
                <a:lnTo>
                  <a:pt x="156543" y="264965"/>
                </a:lnTo>
                <a:lnTo>
                  <a:pt x="176111" y="236783"/>
                </a:lnTo>
                <a:lnTo>
                  <a:pt x="182980" y="200803"/>
                </a:lnTo>
                <a:lnTo>
                  <a:pt x="176222" y="164786"/>
                </a:lnTo>
                <a:lnTo>
                  <a:pt x="158325" y="139908"/>
                </a:lnTo>
                <a:lnTo>
                  <a:pt x="132853" y="122605"/>
                </a:lnTo>
                <a:lnTo>
                  <a:pt x="103372" y="109313"/>
                </a:lnTo>
                <a:lnTo>
                  <a:pt x="79849" y="99380"/>
                </a:lnTo>
                <a:lnTo>
                  <a:pt x="65795" y="93124"/>
                </a:lnTo>
                <a:lnTo>
                  <a:pt x="42774" y="57032"/>
                </a:lnTo>
                <a:lnTo>
                  <a:pt x="45819" y="41697"/>
                </a:lnTo>
                <a:lnTo>
                  <a:pt x="54656" y="28813"/>
                </a:lnTo>
                <a:lnTo>
                  <a:pt x="68840" y="19939"/>
                </a:lnTo>
                <a:lnTo>
                  <a:pt x="87925" y="16634"/>
                </a:lnTo>
                <a:lnTo>
                  <a:pt x="162781" y="16634"/>
                </a:lnTo>
                <a:lnTo>
                  <a:pt x="146276" y="11027"/>
                </a:lnTo>
                <a:lnTo>
                  <a:pt x="128769" y="5643"/>
                </a:lnTo>
                <a:lnTo>
                  <a:pt x="110148" y="1596"/>
                </a:lnTo>
                <a:lnTo>
                  <a:pt x="90302" y="0"/>
                </a:lnTo>
                <a:close/>
              </a:path>
              <a:path w="183514" h="290194">
                <a:moveTo>
                  <a:pt x="14258" y="180604"/>
                </a:moveTo>
                <a:lnTo>
                  <a:pt x="14258" y="181792"/>
                </a:lnTo>
                <a:lnTo>
                  <a:pt x="14258" y="180604"/>
                </a:lnTo>
                <a:close/>
              </a:path>
              <a:path w="183514" h="290194">
                <a:moveTo>
                  <a:pt x="162781" y="16634"/>
                </a:moveTo>
                <a:lnTo>
                  <a:pt x="87925" y="16634"/>
                </a:lnTo>
                <a:lnTo>
                  <a:pt x="117444" y="24970"/>
                </a:lnTo>
                <a:lnTo>
                  <a:pt x="135156" y="45002"/>
                </a:lnTo>
                <a:lnTo>
                  <a:pt x="144401" y="69267"/>
                </a:lnTo>
                <a:lnTo>
                  <a:pt x="148523" y="90302"/>
                </a:lnTo>
                <a:lnTo>
                  <a:pt x="163969" y="90302"/>
                </a:lnTo>
                <a:lnTo>
                  <a:pt x="162781" y="16634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880910"/>
            <a:ext cx="12065" cy="713105"/>
          </a:xfrm>
          <a:custGeom>
            <a:avLst/>
            <a:gdLst/>
            <a:ahLst/>
            <a:cxnLst/>
            <a:rect l="l" t="t" r="r" b="b"/>
            <a:pathLst>
              <a:path w="12065" h="713105">
                <a:moveTo>
                  <a:pt x="0" y="712899"/>
                </a:moveTo>
                <a:lnTo>
                  <a:pt x="11881" y="712899"/>
                </a:lnTo>
                <a:lnTo>
                  <a:pt x="11881" y="0"/>
                </a:lnTo>
                <a:lnTo>
                  <a:pt x="0" y="0"/>
                </a:lnTo>
                <a:lnTo>
                  <a:pt x="0" y="712899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1682" y="2237353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53781" y="2237353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99871" y="2237353"/>
            <a:ext cx="151130" cy="55880"/>
          </a:xfrm>
          <a:custGeom>
            <a:avLst/>
            <a:gdLst/>
            <a:ahLst/>
            <a:cxnLst/>
            <a:rect l="l" t="t" r="r" b="b"/>
            <a:pathLst>
              <a:path w="151129" h="55880">
                <a:moveTo>
                  <a:pt x="0" y="0"/>
                </a:moveTo>
                <a:lnTo>
                  <a:pt x="74855" y="55844"/>
                </a:lnTo>
                <a:lnTo>
                  <a:pt x="150899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74254" y="2237353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60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76313" y="2249235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60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521" y="2590245"/>
            <a:ext cx="1188720" cy="14604"/>
          </a:xfrm>
          <a:custGeom>
            <a:avLst/>
            <a:gdLst/>
            <a:ahLst/>
            <a:cxnLst/>
            <a:rect l="l" t="t" r="r" b="b"/>
            <a:pathLst>
              <a:path w="1188720" h="14605">
                <a:moveTo>
                  <a:pt x="0" y="14258"/>
                </a:moveTo>
                <a:lnTo>
                  <a:pt x="1188185" y="14258"/>
                </a:lnTo>
                <a:lnTo>
                  <a:pt x="1188185" y="0"/>
                </a:lnTo>
                <a:lnTo>
                  <a:pt x="0" y="0"/>
                </a:lnTo>
                <a:lnTo>
                  <a:pt x="0" y="14258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48627" y="2061293"/>
            <a:ext cx="12543155" cy="3162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  <a:tabLst>
                <a:tab pos="1352550" algn="l"/>
                <a:tab pos="3258820" algn="l"/>
                <a:tab pos="4728845" algn="l"/>
                <a:tab pos="6722745" algn="l"/>
                <a:tab pos="8855075" algn="l"/>
                <a:tab pos="11490960" algn="l"/>
              </a:tabLst>
            </a:pP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Home	My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 Account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	Prescription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	Fin</a:t>
            </a: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 Doctor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Health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ellness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850" spc="-5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53011" y="1877333"/>
            <a:ext cx="4705350" cy="713105"/>
          </a:xfrm>
          <a:custGeom>
            <a:avLst/>
            <a:gdLst/>
            <a:ahLst/>
            <a:cxnLst/>
            <a:rect l="l" t="t" r="r" b="b"/>
            <a:pathLst>
              <a:path w="4705350" h="713105">
                <a:moveTo>
                  <a:pt x="0" y="712911"/>
                </a:moveTo>
                <a:lnTo>
                  <a:pt x="4705214" y="712911"/>
                </a:lnTo>
                <a:lnTo>
                  <a:pt x="4705214" y="0"/>
                </a:lnTo>
                <a:lnTo>
                  <a:pt x="0" y="0"/>
                </a:lnTo>
                <a:lnTo>
                  <a:pt x="0" y="71291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81" y="1877333"/>
            <a:ext cx="7343140" cy="713105"/>
          </a:xfrm>
          <a:custGeom>
            <a:avLst/>
            <a:gdLst/>
            <a:ahLst/>
            <a:cxnLst/>
            <a:rect l="l" t="t" r="r" b="b"/>
            <a:pathLst>
              <a:path w="7343140" h="713105">
                <a:moveTo>
                  <a:pt x="0" y="712911"/>
                </a:moveTo>
                <a:lnTo>
                  <a:pt x="7342986" y="712911"/>
                </a:lnTo>
                <a:lnTo>
                  <a:pt x="7342986" y="0"/>
                </a:lnTo>
                <a:lnTo>
                  <a:pt x="0" y="0"/>
                </a:lnTo>
                <a:lnTo>
                  <a:pt x="0" y="712911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54868" y="1877333"/>
            <a:ext cx="2198370" cy="713105"/>
          </a:xfrm>
          <a:custGeom>
            <a:avLst/>
            <a:gdLst/>
            <a:ahLst/>
            <a:cxnLst/>
            <a:rect l="l" t="t" r="r" b="b"/>
            <a:pathLst>
              <a:path w="2198370" h="713105">
                <a:moveTo>
                  <a:pt x="0" y="712911"/>
                </a:moveTo>
                <a:lnTo>
                  <a:pt x="2198143" y="712911"/>
                </a:lnTo>
                <a:lnTo>
                  <a:pt x="2198143" y="0"/>
                </a:lnTo>
                <a:lnTo>
                  <a:pt x="0" y="0"/>
                </a:lnTo>
                <a:lnTo>
                  <a:pt x="0" y="712911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674827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2415721" y="2078506"/>
            <a:ext cx="10775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845021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742303" y="2078506"/>
            <a:ext cx="194500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850" spc="10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850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207250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615451" y="2066625"/>
            <a:ext cx="144208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50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80398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59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548008" y="2066625"/>
            <a:ext cx="13684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47738" y="2066625"/>
            <a:ext cx="66294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169713" y="2066625"/>
            <a:ext cx="71437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12954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60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32970" y="2066625"/>
            <a:ext cx="128079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5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85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50" spc="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850">
              <a:latin typeface="Segoe UI"/>
              <a:cs typeface="Segoe U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634659" y="2225471"/>
            <a:ext cx="149860" cy="55880"/>
          </a:xfrm>
          <a:custGeom>
            <a:avLst/>
            <a:gdLst/>
            <a:ahLst/>
            <a:cxnLst/>
            <a:rect l="l" t="t" r="r" b="b"/>
            <a:pathLst>
              <a:path w="149860" h="55880">
                <a:moveTo>
                  <a:pt x="0" y="0"/>
                </a:moveTo>
                <a:lnTo>
                  <a:pt x="73667" y="55844"/>
                </a:lnTo>
                <a:lnTo>
                  <a:pt x="149711" y="0"/>
                </a:lnTo>
              </a:path>
            </a:pathLst>
          </a:custGeom>
          <a:ln w="118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25622" y="18510747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5">
                <a:moveTo>
                  <a:pt x="0" y="0"/>
                </a:moveTo>
                <a:lnTo>
                  <a:pt x="0" y="618676"/>
                </a:lnTo>
                <a:lnTo>
                  <a:pt x="0" y="954113"/>
                </a:lnTo>
              </a:path>
            </a:pathLst>
          </a:custGeom>
          <a:ln w="1188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53493" y="12811019"/>
            <a:ext cx="0" cy="3018155"/>
          </a:xfrm>
          <a:custGeom>
            <a:avLst/>
            <a:gdLst/>
            <a:ahLst/>
            <a:cxnLst/>
            <a:rect l="l" t="t" r="r" b="b"/>
            <a:pathLst>
              <a:path h="3018155">
                <a:moveTo>
                  <a:pt x="0" y="0"/>
                </a:moveTo>
                <a:lnTo>
                  <a:pt x="0" y="3017991"/>
                </a:lnTo>
              </a:path>
            </a:pathLst>
          </a:custGeom>
          <a:ln w="11881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73202" y="12808640"/>
            <a:ext cx="0" cy="3019425"/>
          </a:xfrm>
          <a:custGeom>
            <a:avLst/>
            <a:gdLst/>
            <a:ahLst/>
            <a:cxnLst/>
            <a:rect l="l" t="t" r="r" b="b"/>
            <a:pathLst>
              <a:path h="3019425">
                <a:moveTo>
                  <a:pt x="0" y="0"/>
                </a:moveTo>
                <a:lnTo>
                  <a:pt x="0" y="3019179"/>
                </a:lnTo>
              </a:path>
            </a:pathLst>
          </a:custGeom>
          <a:ln w="1188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54661" y="12811019"/>
            <a:ext cx="0" cy="3018155"/>
          </a:xfrm>
          <a:custGeom>
            <a:avLst/>
            <a:gdLst/>
            <a:ahLst/>
            <a:cxnLst/>
            <a:rect l="l" t="t" r="r" b="b"/>
            <a:pathLst>
              <a:path h="3018155">
                <a:moveTo>
                  <a:pt x="0" y="0"/>
                </a:moveTo>
                <a:lnTo>
                  <a:pt x="0" y="3017991"/>
                </a:lnTo>
              </a:path>
            </a:pathLst>
          </a:custGeom>
          <a:ln w="1188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2642" y="12811019"/>
            <a:ext cx="0" cy="3018155"/>
          </a:xfrm>
          <a:custGeom>
            <a:avLst/>
            <a:gdLst/>
            <a:ahLst/>
            <a:cxnLst/>
            <a:rect l="l" t="t" r="r" b="b"/>
            <a:pathLst>
              <a:path h="3018155">
                <a:moveTo>
                  <a:pt x="0" y="0"/>
                </a:moveTo>
                <a:lnTo>
                  <a:pt x="0" y="3017991"/>
                </a:lnTo>
              </a:path>
            </a:pathLst>
          </a:custGeom>
          <a:ln w="11881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60748" y="18606056"/>
            <a:ext cx="5448935" cy="548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95"/>
              </a:spcBef>
            </a:pP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2017, Excellus BlueCross </a:t>
            </a:r>
            <a:r>
              <a:rPr sz="1300" spc="-5" dirty="0">
                <a:solidFill>
                  <a:srgbClr val="5F5F5F"/>
                </a:solidFill>
                <a:latin typeface="Segoe UI"/>
                <a:cs typeface="Segoe UI"/>
              </a:rPr>
              <a:t>BlueShield,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a nonprofit independent  </a:t>
            </a:r>
            <a:r>
              <a:rPr sz="1300" spc="-5" dirty="0">
                <a:solidFill>
                  <a:srgbClr val="5F5F5F"/>
                </a:solidFill>
                <a:latin typeface="Segoe UI"/>
                <a:cs typeface="Segoe UI"/>
              </a:rPr>
              <a:t>licensee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of the Blue Cross Blue Shield </a:t>
            </a:r>
            <a:r>
              <a:rPr sz="1300" spc="-5" dirty="0">
                <a:solidFill>
                  <a:srgbClr val="5F5F5F"/>
                </a:solidFill>
                <a:latin typeface="Segoe UI"/>
                <a:cs typeface="Segoe UI"/>
              </a:rPr>
              <a:t>Association.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All rights</a:t>
            </a:r>
            <a:r>
              <a:rPr sz="1300" spc="5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0748" y="19451759"/>
            <a:ext cx="3810635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5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of Use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300" spc="-15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| Browser</a:t>
            </a:r>
            <a:r>
              <a:rPr sz="1300" spc="3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493476" y="18661876"/>
            <a:ext cx="2019300" cy="481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30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300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30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3000">
              <a:latin typeface="Segoe UI Light"/>
              <a:cs typeface="Segoe UI Ligh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889476" y="18622684"/>
            <a:ext cx="642620" cy="641985"/>
          </a:xfrm>
          <a:custGeom>
            <a:avLst/>
            <a:gdLst/>
            <a:ahLst/>
            <a:cxnLst/>
            <a:rect l="l" t="t" r="r" b="b"/>
            <a:pathLst>
              <a:path w="642620" h="641984">
                <a:moveTo>
                  <a:pt x="321130" y="0"/>
                </a:moveTo>
                <a:lnTo>
                  <a:pt x="258467" y="6104"/>
                </a:lnTo>
                <a:lnTo>
                  <a:pt x="198236" y="24417"/>
                </a:lnTo>
                <a:lnTo>
                  <a:pt x="142684" y="54011"/>
                </a:lnTo>
                <a:lnTo>
                  <a:pt x="94056" y="93961"/>
                </a:lnTo>
                <a:lnTo>
                  <a:pt x="54071" y="142546"/>
                </a:lnTo>
                <a:lnTo>
                  <a:pt x="24440" y="198046"/>
                </a:lnTo>
                <a:lnTo>
                  <a:pt x="6111" y="258212"/>
                </a:lnTo>
                <a:lnTo>
                  <a:pt x="0" y="320810"/>
                </a:lnTo>
                <a:lnTo>
                  <a:pt x="1528" y="352411"/>
                </a:lnTo>
                <a:lnTo>
                  <a:pt x="13749" y="413796"/>
                </a:lnTo>
                <a:lnTo>
                  <a:pt x="37961" y="472187"/>
                </a:lnTo>
                <a:lnTo>
                  <a:pt x="72769" y="524230"/>
                </a:lnTo>
                <a:lnTo>
                  <a:pt x="117504" y="568927"/>
                </a:lnTo>
                <a:lnTo>
                  <a:pt x="169595" y="603699"/>
                </a:lnTo>
                <a:lnTo>
                  <a:pt x="228047" y="627885"/>
                </a:lnTo>
                <a:lnTo>
                  <a:pt x="289495" y="640094"/>
                </a:lnTo>
                <a:lnTo>
                  <a:pt x="321130" y="641620"/>
                </a:lnTo>
                <a:lnTo>
                  <a:pt x="352766" y="640094"/>
                </a:lnTo>
                <a:lnTo>
                  <a:pt x="414214" y="627885"/>
                </a:lnTo>
                <a:lnTo>
                  <a:pt x="472665" y="603699"/>
                </a:lnTo>
                <a:lnTo>
                  <a:pt x="524757" y="568927"/>
                </a:lnTo>
                <a:lnTo>
                  <a:pt x="569492" y="524230"/>
                </a:lnTo>
                <a:lnTo>
                  <a:pt x="604300" y="472187"/>
                </a:lnTo>
                <a:lnTo>
                  <a:pt x="628512" y="413796"/>
                </a:lnTo>
                <a:lnTo>
                  <a:pt x="640733" y="352411"/>
                </a:lnTo>
                <a:lnTo>
                  <a:pt x="642261" y="320810"/>
                </a:lnTo>
                <a:lnTo>
                  <a:pt x="640733" y="289208"/>
                </a:lnTo>
                <a:lnTo>
                  <a:pt x="628512" y="227823"/>
                </a:lnTo>
                <a:lnTo>
                  <a:pt x="604300" y="169432"/>
                </a:lnTo>
                <a:lnTo>
                  <a:pt x="569492" y="117389"/>
                </a:lnTo>
                <a:lnTo>
                  <a:pt x="524757" y="72692"/>
                </a:lnTo>
                <a:lnTo>
                  <a:pt x="472665" y="37920"/>
                </a:lnTo>
                <a:lnTo>
                  <a:pt x="414214" y="13734"/>
                </a:lnTo>
                <a:lnTo>
                  <a:pt x="352766" y="1526"/>
                </a:lnTo>
                <a:lnTo>
                  <a:pt x="321130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629266" y="18622684"/>
            <a:ext cx="642620" cy="641985"/>
          </a:xfrm>
          <a:custGeom>
            <a:avLst/>
            <a:gdLst/>
            <a:ahLst/>
            <a:cxnLst/>
            <a:rect l="l" t="t" r="r" b="b"/>
            <a:pathLst>
              <a:path w="642620" h="641984">
                <a:moveTo>
                  <a:pt x="321130" y="0"/>
                </a:moveTo>
                <a:lnTo>
                  <a:pt x="258467" y="6104"/>
                </a:lnTo>
                <a:lnTo>
                  <a:pt x="198236" y="24417"/>
                </a:lnTo>
                <a:lnTo>
                  <a:pt x="142684" y="54011"/>
                </a:lnTo>
                <a:lnTo>
                  <a:pt x="94056" y="93961"/>
                </a:lnTo>
                <a:lnTo>
                  <a:pt x="54071" y="142546"/>
                </a:lnTo>
                <a:lnTo>
                  <a:pt x="24440" y="198046"/>
                </a:lnTo>
                <a:lnTo>
                  <a:pt x="6111" y="258212"/>
                </a:lnTo>
                <a:lnTo>
                  <a:pt x="0" y="320810"/>
                </a:lnTo>
                <a:lnTo>
                  <a:pt x="1528" y="352411"/>
                </a:lnTo>
                <a:lnTo>
                  <a:pt x="13749" y="413796"/>
                </a:lnTo>
                <a:lnTo>
                  <a:pt x="37961" y="472187"/>
                </a:lnTo>
                <a:lnTo>
                  <a:pt x="72769" y="524230"/>
                </a:lnTo>
                <a:lnTo>
                  <a:pt x="117504" y="568927"/>
                </a:lnTo>
                <a:lnTo>
                  <a:pt x="169595" y="603699"/>
                </a:lnTo>
                <a:lnTo>
                  <a:pt x="228047" y="627885"/>
                </a:lnTo>
                <a:lnTo>
                  <a:pt x="289495" y="640094"/>
                </a:lnTo>
                <a:lnTo>
                  <a:pt x="321130" y="641620"/>
                </a:lnTo>
                <a:lnTo>
                  <a:pt x="352766" y="640094"/>
                </a:lnTo>
                <a:lnTo>
                  <a:pt x="414214" y="627885"/>
                </a:lnTo>
                <a:lnTo>
                  <a:pt x="472665" y="603699"/>
                </a:lnTo>
                <a:lnTo>
                  <a:pt x="524757" y="568927"/>
                </a:lnTo>
                <a:lnTo>
                  <a:pt x="569492" y="524230"/>
                </a:lnTo>
                <a:lnTo>
                  <a:pt x="604300" y="472187"/>
                </a:lnTo>
                <a:lnTo>
                  <a:pt x="628512" y="413796"/>
                </a:lnTo>
                <a:lnTo>
                  <a:pt x="640733" y="352411"/>
                </a:lnTo>
                <a:lnTo>
                  <a:pt x="642261" y="320810"/>
                </a:lnTo>
                <a:lnTo>
                  <a:pt x="640733" y="289208"/>
                </a:lnTo>
                <a:lnTo>
                  <a:pt x="628512" y="227823"/>
                </a:lnTo>
                <a:lnTo>
                  <a:pt x="604300" y="169432"/>
                </a:lnTo>
                <a:lnTo>
                  <a:pt x="569492" y="117389"/>
                </a:lnTo>
                <a:lnTo>
                  <a:pt x="524757" y="72692"/>
                </a:lnTo>
                <a:lnTo>
                  <a:pt x="472665" y="37920"/>
                </a:lnTo>
                <a:lnTo>
                  <a:pt x="414214" y="13734"/>
                </a:lnTo>
                <a:lnTo>
                  <a:pt x="352766" y="1526"/>
                </a:lnTo>
                <a:lnTo>
                  <a:pt x="321130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67868" y="18622684"/>
            <a:ext cx="642620" cy="641985"/>
          </a:xfrm>
          <a:custGeom>
            <a:avLst/>
            <a:gdLst/>
            <a:ahLst/>
            <a:cxnLst/>
            <a:rect l="l" t="t" r="r" b="b"/>
            <a:pathLst>
              <a:path w="642620" h="641984">
                <a:moveTo>
                  <a:pt x="321130" y="0"/>
                </a:moveTo>
                <a:lnTo>
                  <a:pt x="258467" y="6104"/>
                </a:lnTo>
                <a:lnTo>
                  <a:pt x="198236" y="24417"/>
                </a:lnTo>
                <a:lnTo>
                  <a:pt x="142684" y="54011"/>
                </a:lnTo>
                <a:lnTo>
                  <a:pt x="94056" y="93961"/>
                </a:lnTo>
                <a:lnTo>
                  <a:pt x="54071" y="142546"/>
                </a:lnTo>
                <a:lnTo>
                  <a:pt x="24440" y="198046"/>
                </a:lnTo>
                <a:lnTo>
                  <a:pt x="6111" y="258212"/>
                </a:lnTo>
                <a:lnTo>
                  <a:pt x="0" y="320810"/>
                </a:lnTo>
                <a:lnTo>
                  <a:pt x="1528" y="352411"/>
                </a:lnTo>
                <a:lnTo>
                  <a:pt x="13749" y="413796"/>
                </a:lnTo>
                <a:lnTo>
                  <a:pt x="37961" y="472187"/>
                </a:lnTo>
                <a:lnTo>
                  <a:pt x="72769" y="524230"/>
                </a:lnTo>
                <a:lnTo>
                  <a:pt x="117504" y="568927"/>
                </a:lnTo>
                <a:lnTo>
                  <a:pt x="169595" y="603699"/>
                </a:lnTo>
                <a:lnTo>
                  <a:pt x="228047" y="627885"/>
                </a:lnTo>
                <a:lnTo>
                  <a:pt x="289495" y="640094"/>
                </a:lnTo>
                <a:lnTo>
                  <a:pt x="321130" y="641620"/>
                </a:lnTo>
                <a:lnTo>
                  <a:pt x="352766" y="640094"/>
                </a:lnTo>
                <a:lnTo>
                  <a:pt x="414214" y="627885"/>
                </a:lnTo>
                <a:lnTo>
                  <a:pt x="472665" y="603699"/>
                </a:lnTo>
                <a:lnTo>
                  <a:pt x="524757" y="568927"/>
                </a:lnTo>
                <a:lnTo>
                  <a:pt x="569492" y="524230"/>
                </a:lnTo>
                <a:lnTo>
                  <a:pt x="604300" y="472187"/>
                </a:lnTo>
                <a:lnTo>
                  <a:pt x="628512" y="413796"/>
                </a:lnTo>
                <a:lnTo>
                  <a:pt x="640733" y="352411"/>
                </a:lnTo>
                <a:lnTo>
                  <a:pt x="642261" y="320810"/>
                </a:lnTo>
                <a:lnTo>
                  <a:pt x="640733" y="289208"/>
                </a:lnTo>
                <a:lnTo>
                  <a:pt x="628512" y="227823"/>
                </a:lnTo>
                <a:lnTo>
                  <a:pt x="604300" y="169432"/>
                </a:lnTo>
                <a:lnTo>
                  <a:pt x="569492" y="117389"/>
                </a:lnTo>
                <a:lnTo>
                  <a:pt x="524757" y="72692"/>
                </a:lnTo>
                <a:lnTo>
                  <a:pt x="472665" y="37920"/>
                </a:lnTo>
                <a:lnTo>
                  <a:pt x="414214" y="13734"/>
                </a:lnTo>
                <a:lnTo>
                  <a:pt x="352766" y="1526"/>
                </a:lnTo>
                <a:lnTo>
                  <a:pt x="32113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07658" y="18622684"/>
            <a:ext cx="642620" cy="641985"/>
          </a:xfrm>
          <a:custGeom>
            <a:avLst/>
            <a:gdLst/>
            <a:ahLst/>
            <a:cxnLst/>
            <a:rect l="l" t="t" r="r" b="b"/>
            <a:pathLst>
              <a:path w="642620" h="641984">
                <a:moveTo>
                  <a:pt x="321130" y="0"/>
                </a:moveTo>
                <a:lnTo>
                  <a:pt x="258467" y="6104"/>
                </a:lnTo>
                <a:lnTo>
                  <a:pt x="198236" y="24417"/>
                </a:lnTo>
                <a:lnTo>
                  <a:pt x="142684" y="54011"/>
                </a:lnTo>
                <a:lnTo>
                  <a:pt x="94056" y="93961"/>
                </a:lnTo>
                <a:lnTo>
                  <a:pt x="54071" y="142546"/>
                </a:lnTo>
                <a:lnTo>
                  <a:pt x="24440" y="198046"/>
                </a:lnTo>
                <a:lnTo>
                  <a:pt x="6111" y="258212"/>
                </a:lnTo>
                <a:lnTo>
                  <a:pt x="0" y="320810"/>
                </a:lnTo>
                <a:lnTo>
                  <a:pt x="1528" y="352411"/>
                </a:lnTo>
                <a:lnTo>
                  <a:pt x="13749" y="413796"/>
                </a:lnTo>
                <a:lnTo>
                  <a:pt x="37961" y="472187"/>
                </a:lnTo>
                <a:lnTo>
                  <a:pt x="72769" y="524230"/>
                </a:lnTo>
                <a:lnTo>
                  <a:pt x="117504" y="568927"/>
                </a:lnTo>
                <a:lnTo>
                  <a:pt x="169595" y="603699"/>
                </a:lnTo>
                <a:lnTo>
                  <a:pt x="228047" y="627885"/>
                </a:lnTo>
                <a:lnTo>
                  <a:pt x="289495" y="640094"/>
                </a:lnTo>
                <a:lnTo>
                  <a:pt x="321130" y="641620"/>
                </a:lnTo>
                <a:lnTo>
                  <a:pt x="352766" y="640094"/>
                </a:lnTo>
                <a:lnTo>
                  <a:pt x="414214" y="627885"/>
                </a:lnTo>
                <a:lnTo>
                  <a:pt x="472665" y="603699"/>
                </a:lnTo>
                <a:lnTo>
                  <a:pt x="524757" y="568927"/>
                </a:lnTo>
                <a:lnTo>
                  <a:pt x="569492" y="524230"/>
                </a:lnTo>
                <a:lnTo>
                  <a:pt x="604300" y="472187"/>
                </a:lnTo>
                <a:lnTo>
                  <a:pt x="628512" y="413796"/>
                </a:lnTo>
                <a:lnTo>
                  <a:pt x="640733" y="352411"/>
                </a:lnTo>
                <a:lnTo>
                  <a:pt x="642261" y="320810"/>
                </a:lnTo>
                <a:lnTo>
                  <a:pt x="640733" y="289208"/>
                </a:lnTo>
                <a:lnTo>
                  <a:pt x="628512" y="227823"/>
                </a:lnTo>
                <a:lnTo>
                  <a:pt x="604300" y="169432"/>
                </a:lnTo>
                <a:lnTo>
                  <a:pt x="569492" y="117389"/>
                </a:lnTo>
                <a:lnTo>
                  <a:pt x="524757" y="72692"/>
                </a:lnTo>
                <a:lnTo>
                  <a:pt x="472665" y="37920"/>
                </a:lnTo>
                <a:lnTo>
                  <a:pt x="414214" y="13734"/>
                </a:lnTo>
                <a:lnTo>
                  <a:pt x="352766" y="1526"/>
                </a:lnTo>
                <a:lnTo>
                  <a:pt x="321130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082148" y="18842499"/>
            <a:ext cx="280035" cy="226060"/>
          </a:xfrm>
          <a:custGeom>
            <a:avLst/>
            <a:gdLst/>
            <a:ahLst/>
            <a:cxnLst/>
            <a:rect l="l" t="t" r="r" b="b"/>
            <a:pathLst>
              <a:path w="280034" h="226059">
                <a:moveTo>
                  <a:pt x="0" y="199615"/>
                </a:moveTo>
                <a:lnTo>
                  <a:pt x="19611" y="210717"/>
                </a:lnTo>
                <a:lnTo>
                  <a:pt x="40891" y="218923"/>
                </a:lnTo>
                <a:lnTo>
                  <a:pt x="63730" y="224010"/>
                </a:lnTo>
                <a:lnTo>
                  <a:pt x="88020" y="225755"/>
                </a:lnTo>
                <a:lnTo>
                  <a:pt x="136344" y="218983"/>
                </a:lnTo>
                <a:lnTo>
                  <a:pt x="175805" y="200803"/>
                </a:lnTo>
                <a:lnTo>
                  <a:pt x="3576" y="200803"/>
                </a:lnTo>
                <a:lnTo>
                  <a:pt x="0" y="199615"/>
                </a:lnTo>
                <a:close/>
              </a:path>
              <a:path w="280034" h="226059">
                <a:moveTo>
                  <a:pt x="30928" y="136641"/>
                </a:moveTo>
                <a:lnTo>
                  <a:pt x="38790" y="152291"/>
                </a:lnTo>
                <a:lnTo>
                  <a:pt x="50999" y="164712"/>
                </a:lnTo>
                <a:lnTo>
                  <a:pt x="66555" y="172899"/>
                </a:lnTo>
                <a:lnTo>
                  <a:pt x="84456" y="175851"/>
                </a:lnTo>
                <a:lnTo>
                  <a:pt x="69121" y="186266"/>
                </a:lnTo>
                <a:lnTo>
                  <a:pt x="51894" y="194119"/>
                </a:lnTo>
                <a:lnTo>
                  <a:pt x="33106" y="199076"/>
                </a:lnTo>
                <a:lnTo>
                  <a:pt x="13093" y="200803"/>
                </a:lnTo>
                <a:lnTo>
                  <a:pt x="175805" y="200803"/>
                </a:lnTo>
                <a:lnTo>
                  <a:pt x="176474" y="200495"/>
                </a:lnTo>
                <a:lnTo>
                  <a:pt x="208144" y="173029"/>
                </a:lnTo>
                <a:lnTo>
                  <a:pt x="231093" y="139325"/>
                </a:lnTo>
                <a:lnTo>
                  <a:pt x="231654" y="137829"/>
                </a:lnTo>
                <a:lnTo>
                  <a:pt x="34493" y="137829"/>
                </a:lnTo>
                <a:lnTo>
                  <a:pt x="30928" y="136641"/>
                </a:lnTo>
                <a:close/>
              </a:path>
              <a:path w="280034" h="226059">
                <a:moveTo>
                  <a:pt x="11893" y="79608"/>
                </a:moveTo>
                <a:lnTo>
                  <a:pt x="15443" y="99194"/>
                </a:lnTo>
                <a:lnTo>
                  <a:pt x="25127" y="115996"/>
                </a:lnTo>
                <a:lnTo>
                  <a:pt x="39493" y="128565"/>
                </a:lnTo>
                <a:lnTo>
                  <a:pt x="57092" y="135453"/>
                </a:lnTo>
                <a:lnTo>
                  <a:pt x="47574" y="137829"/>
                </a:lnTo>
                <a:lnTo>
                  <a:pt x="231654" y="137829"/>
                </a:lnTo>
                <a:lnTo>
                  <a:pt x="245055" y="102123"/>
                </a:lnTo>
                <a:lnTo>
                  <a:pt x="246965" y="86737"/>
                </a:lnTo>
                <a:lnTo>
                  <a:pt x="38069" y="86737"/>
                </a:lnTo>
                <a:lnTo>
                  <a:pt x="31135" y="86291"/>
                </a:lnTo>
                <a:lnTo>
                  <a:pt x="24536" y="84955"/>
                </a:lnTo>
                <a:lnTo>
                  <a:pt x="18159" y="82727"/>
                </a:lnTo>
                <a:lnTo>
                  <a:pt x="11893" y="79608"/>
                </a:lnTo>
                <a:close/>
              </a:path>
              <a:path w="280034" h="226059">
                <a:moveTo>
                  <a:pt x="20222" y="10693"/>
                </a:moveTo>
                <a:lnTo>
                  <a:pt x="17103" y="17154"/>
                </a:lnTo>
                <a:lnTo>
                  <a:pt x="14876" y="24060"/>
                </a:lnTo>
                <a:lnTo>
                  <a:pt x="13539" y="31412"/>
                </a:lnTo>
                <a:lnTo>
                  <a:pt x="13093" y="39210"/>
                </a:lnTo>
                <a:lnTo>
                  <a:pt x="14820" y="53654"/>
                </a:lnTo>
                <a:lnTo>
                  <a:pt x="19780" y="66538"/>
                </a:lnTo>
                <a:lnTo>
                  <a:pt x="27640" y="77640"/>
                </a:lnTo>
                <a:lnTo>
                  <a:pt x="38069" y="86737"/>
                </a:lnTo>
                <a:lnTo>
                  <a:pt x="246965" y="86737"/>
                </a:lnTo>
                <a:lnTo>
                  <a:pt x="249030" y="70102"/>
                </a:lnTo>
                <a:lnTo>
                  <a:pt x="137972" y="70102"/>
                </a:lnTo>
                <a:lnTo>
                  <a:pt x="103518" y="64663"/>
                </a:lnTo>
                <a:lnTo>
                  <a:pt x="71963" y="52428"/>
                </a:lnTo>
                <a:lnTo>
                  <a:pt x="43976" y="34178"/>
                </a:lnTo>
                <a:lnTo>
                  <a:pt x="20222" y="10693"/>
                </a:lnTo>
                <a:close/>
              </a:path>
              <a:path w="280034" h="226059">
                <a:moveTo>
                  <a:pt x="193876" y="0"/>
                </a:moveTo>
                <a:lnTo>
                  <a:pt x="171907" y="4399"/>
                </a:lnTo>
                <a:lnTo>
                  <a:pt x="153731" y="16486"/>
                </a:lnTo>
                <a:lnTo>
                  <a:pt x="141355" y="34587"/>
                </a:lnTo>
                <a:lnTo>
                  <a:pt x="136783" y="57032"/>
                </a:lnTo>
                <a:lnTo>
                  <a:pt x="136783" y="65350"/>
                </a:lnTo>
                <a:lnTo>
                  <a:pt x="137972" y="70102"/>
                </a:lnTo>
                <a:lnTo>
                  <a:pt x="249030" y="70102"/>
                </a:lnTo>
                <a:lnTo>
                  <a:pt x="249706" y="64663"/>
                </a:lnTo>
                <a:lnTo>
                  <a:pt x="249768" y="57032"/>
                </a:lnTo>
                <a:lnTo>
                  <a:pt x="258935" y="50367"/>
                </a:lnTo>
                <a:lnTo>
                  <a:pt x="266870" y="42923"/>
                </a:lnTo>
                <a:lnTo>
                  <a:pt x="272988" y="35645"/>
                </a:lnTo>
                <a:lnTo>
                  <a:pt x="246203" y="35645"/>
                </a:lnTo>
                <a:lnTo>
                  <a:pt x="254622" y="29630"/>
                </a:lnTo>
                <a:lnTo>
                  <a:pt x="261815" y="22278"/>
                </a:lnTo>
                <a:lnTo>
                  <a:pt x="264702" y="17822"/>
                </a:lnTo>
                <a:lnTo>
                  <a:pt x="235498" y="17822"/>
                </a:lnTo>
                <a:lnTo>
                  <a:pt x="226819" y="10526"/>
                </a:lnTo>
                <a:lnTo>
                  <a:pt x="216915" y="4901"/>
                </a:lnTo>
                <a:lnTo>
                  <a:pt x="205896" y="1281"/>
                </a:lnTo>
                <a:lnTo>
                  <a:pt x="193876" y="0"/>
                </a:lnTo>
                <a:close/>
              </a:path>
              <a:path w="280034" h="226059">
                <a:moveTo>
                  <a:pt x="279508" y="26140"/>
                </a:moveTo>
                <a:lnTo>
                  <a:pt x="271461" y="29296"/>
                </a:lnTo>
                <a:lnTo>
                  <a:pt x="263301" y="31783"/>
                </a:lnTo>
                <a:lnTo>
                  <a:pt x="254920" y="33826"/>
                </a:lnTo>
                <a:lnTo>
                  <a:pt x="246203" y="35645"/>
                </a:lnTo>
                <a:lnTo>
                  <a:pt x="272988" y="35645"/>
                </a:lnTo>
                <a:lnTo>
                  <a:pt x="273690" y="34810"/>
                </a:lnTo>
                <a:lnTo>
                  <a:pt x="279508" y="26140"/>
                </a:lnTo>
                <a:close/>
              </a:path>
              <a:path w="280034" h="226059">
                <a:moveTo>
                  <a:pt x="271179" y="3564"/>
                </a:moveTo>
                <a:lnTo>
                  <a:pt x="262760" y="7797"/>
                </a:lnTo>
                <a:lnTo>
                  <a:pt x="253784" y="11584"/>
                </a:lnTo>
                <a:lnTo>
                  <a:pt x="244585" y="14926"/>
                </a:lnTo>
                <a:lnTo>
                  <a:pt x="235498" y="17822"/>
                </a:lnTo>
                <a:lnTo>
                  <a:pt x="264702" y="17822"/>
                </a:lnTo>
                <a:lnTo>
                  <a:pt x="267445" y="13589"/>
                </a:lnTo>
                <a:lnTo>
                  <a:pt x="271179" y="35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829608" y="18622684"/>
            <a:ext cx="642620" cy="641985"/>
          </a:xfrm>
          <a:custGeom>
            <a:avLst/>
            <a:gdLst/>
            <a:ahLst/>
            <a:cxnLst/>
            <a:rect l="l" t="t" r="r" b="b"/>
            <a:pathLst>
              <a:path w="642619" h="641984">
                <a:moveTo>
                  <a:pt x="321130" y="0"/>
                </a:moveTo>
                <a:lnTo>
                  <a:pt x="258467" y="6104"/>
                </a:lnTo>
                <a:lnTo>
                  <a:pt x="198236" y="24417"/>
                </a:lnTo>
                <a:lnTo>
                  <a:pt x="142684" y="54011"/>
                </a:lnTo>
                <a:lnTo>
                  <a:pt x="94056" y="93961"/>
                </a:lnTo>
                <a:lnTo>
                  <a:pt x="54071" y="142546"/>
                </a:lnTo>
                <a:lnTo>
                  <a:pt x="24440" y="198046"/>
                </a:lnTo>
                <a:lnTo>
                  <a:pt x="6111" y="258212"/>
                </a:lnTo>
                <a:lnTo>
                  <a:pt x="0" y="320810"/>
                </a:lnTo>
                <a:lnTo>
                  <a:pt x="1528" y="352411"/>
                </a:lnTo>
                <a:lnTo>
                  <a:pt x="13749" y="413796"/>
                </a:lnTo>
                <a:lnTo>
                  <a:pt x="37961" y="472187"/>
                </a:lnTo>
                <a:lnTo>
                  <a:pt x="72769" y="524230"/>
                </a:lnTo>
                <a:lnTo>
                  <a:pt x="117504" y="568927"/>
                </a:lnTo>
                <a:lnTo>
                  <a:pt x="169595" y="603699"/>
                </a:lnTo>
                <a:lnTo>
                  <a:pt x="228047" y="627885"/>
                </a:lnTo>
                <a:lnTo>
                  <a:pt x="289495" y="640094"/>
                </a:lnTo>
                <a:lnTo>
                  <a:pt x="321130" y="641620"/>
                </a:lnTo>
                <a:lnTo>
                  <a:pt x="352766" y="640094"/>
                </a:lnTo>
                <a:lnTo>
                  <a:pt x="414214" y="627885"/>
                </a:lnTo>
                <a:lnTo>
                  <a:pt x="472665" y="603699"/>
                </a:lnTo>
                <a:lnTo>
                  <a:pt x="524757" y="568927"/>
                </a:lnTo>
                <a:lnTo>
                  <a:pt x="569492" y="524230"/>
                </a:lnTo>
                <a:lnTo>
                  <a:pt x="604300" y="472187"/>
                </a:lnTo>
                <a:lnTo>
                  <a:pt x="628512" y="413796"/>
                </a:lnTo>
                <a:lnTo>
                  <a:pt x="640733" y="352411"/>
                </a:lnTo>
                <a:lnTo>
                  <a:pt x="642261" y="320810"/>
                </a:lnTo>
                <a:lnTo>
                  <a:pt x="640733" y="289208"/>
                </a:lnTo>
                <a:lnTo>
                  <a:pt x="628512" y="227823"/>
                </a:lnTo>
                <a:lnTo>
                  <a:pt x="604300" y="169432"/>
                </a:lnTo>
                <a:lnTo>
                  <a:pt x="569492" y="117389"/>
                </a:lnTo>
                <a:lnTo>
                  <a:pt x="524757" y="72692"/>
                </a:lnTo>
                <a:lnTo>
                  <a:pt x="472665" y="37920"/>
                </a:lnTo>
                <a:lnTo>
                  <a:pt x="414214" y="13734"/>
                </a:lnTo>
                <a:lnTo>
                  <a:pt x="352766" y="1526"/>
                </a:lnTo>
                <a:lnTo>
                  <a:pt x="321130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84133" y="18794972"/>
            <a:ext cx="150495" cy="309245"/>
          </a:xfrm>
          <a:custGeom>
            <a:avLst/>
            <a:gdLst/>
            <a:ahLst/>
            <a:cxnLst/>
            <a:rect l="l" t="t" r="r" b="b"/>
            <a:pathLst>
              <a:path w="150494" h="309244">
                <a:moveTo>
                  <a:pt x="91585" y="148523"/>
                </a:moveTo>
                <a:lnTo>
                  <a:pt x="32116" y="148523"/>
                </a:lnTo>
                <a:lnTo>
                  <a:pt x="32116" y="308928"/>
                </a:lnTo>
                <a:lnTo>
                  <a:pt x="91585" y="308928"/>
                </a:lnTo>
                <a:lnTo>
                  <a:pt x="91585" y="148523"/>
                </a:lnTo>
                <a:close/>
              </a:path>
              <a:path w="150494" h="309244">
                <a:moveTo>
                  <a:pt x="142724" y="102183"/>
                </a:moveTo>
                <a:lnTo>
                  <a:pt x="0" y="102183"/>
                </a:lnTo>
                <a:lnTo>
                  <a:pt x="0" y="148523"/>
                </a:lnTo>
                <a:lnTo>
                  <a:pt x="139160" y="148523"/>
                </a:lnTo>
                <a:lnTo>
                  <a:pt x="142724" y="102183"/>
                </a:lnTo>
                <a:close/>
              </a:path>
              <a:path w="150494" h="309244">
                <a:moveTo>
                  <a:pt x="92773" y="0"/>
                </a:moveTo>
                <a:lnTo>
                  <a:pt x="51631" y="14035"/>
                </a:lnTo>
                <a:lnTo>
                  <a:pt x="32283" y="59687"/>
                </a:lnTo>
                <a:lnTo>
                  <a:pt x="32116" y="102183"/>
                </a:lnTo>
                <a:lnTo>
                  <a:pt x="91585" y="102183"/>
                </a:lnTo>
                <a:lnTo>
                  <a:pt x="91585" y="66538"/>
                </a:lnTo>
                <a:lnTo>
                  <a:pt x="93629" y="58926"/>
                </a:lnTo>
                <a:lnTo>
                  <a:pt x="99018" y="53765"/>
                </a:lnTo>
                <a:lnTo>
                  <a:pt x="106638" y="50832"/>
                </a:lnTo>
                <a:lnTo>
                  <a:pt x="115372" y="49903"/>
                </a:lnTo>
                <a:lnTo>
                  <a:pt x="142161" y="49903"/>
                </a:lnTo>
                <a:lnTo>
                  <a:pt x="149865" y="5940"/>
                </a:lnTo>
                <a:lnTo>
                  <a:pt x="146631" y="5012"/>
                </a:lnTo>
                <a:lnTo>
                  <a:pt x="136482" y="2970"/>
                </a:lnTo>
                <a:lnTo>
                  <a:pt x="118752" y="928"/>
                </a:lnTo>
                <a:lnTo>
                  <a:pt x="92773" y="0"/>
                </a:lnTo>
                <a:close/>
              </a:path>
              <a:path w="150494" h="309244">
                <a:moveTo>
                  <a:pt x="142161" y="49903"/>
                </a:moveTo>
                <a:lnTo>
                  <a:pt x="115372" y="49903"/>
                </a:lnTo>
                <a:lnTo>
                  <a:pt x="123140" y="49959"/>
                </a:lnTo>
                <a:lnTo>
                  <a:pt x="128454" y="50349"/>
                </a:lnTo>
                <a:lnTo>
                  <a:pt x="133769" y="51407"/>
                </a:lnTo>
                <a:lnTo>
                  <a:pt x="141536" y="53468"/>
                </a:lnTo>
                <a:lnTo>
                  <a:pt x="142161" y="49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832644" y="18734375"/>
            <a:ext cx="221228" cy="158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977755" y="19008845"/>
            <a:ext cx="20320" cy="80010"/>
          </a:xfrm>
          <a:custGeom>
            <a:avLst/>
            <a:gdLst/>
            <a:ahLst/>
            <a:cxnLst/>
            <a:rect l="l" t="t" r="r" b="b"/>
            <a:pathLst>
              <a:path w="20320" h="80009">
                <a:moveTo>
                  <a:pt x="16646" y="0"/>
                </a:moveTo>
                <a:lnTo>
                  <a:pt x="7140" y="0"/>
                </a:lnTo>
                <a:lnTo>
                  <a:pt x="3564" y="1188"/>
                </a:lnTo>
                <a:lnTo>
                  <a:pt x="0" y="4752"/>
                </a:lnTo>
                <a:lnTo>
                  <a:pt x="0" y="74855"/>
                </a:lnTo>
                <a:lnTo>
                  <a:pt x="3564" y="78420"/>
                </a:lnTo>
                <a:lnTo>
                  <a:pt x="7140" y="79608"/>
                </a:lnTo>
                <a:lnTo>
                  <a:pt x="16646" y="79608"/>
                </a:lnTo>
                <a:lnTo>
                  <a:pt x="20222" y="74855"/>
                </a:lnTo>
                <a:lnTo>
                  <a:pt x="20222" y="15446"/>
                </a:lnTo>
                <a:lnTo>
                  <a:pt x="19034" y="5940"/>
                </a:lnTo>
                <a:lnTo>
                  <a:pt x="166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55062" y="19008845"/>
            <a:ext cx="21590" cy="26670"/>
          </a:xfrm>
          <a:custGeom>
            <a:avLst/>
            <a:gdLst/>
            <a:ahLst/>
            <a:cxnLst/>
            <a:rect l="l" t="t" r="r" b="b"/>
            <a:pathLst>
              <a:path w="21590" h="26669">
                <a:moveTo>
                  <a:pt x="17846" y="0"/>
                </a:moveTo>
                <a:lnTo>
                  <a:pt x="3564" y="0"/>
                </a:lnTo>
                <a:lnTo>
                  <a:pt x="0" y="4752"/>
                </a:lnTo>
                <a:lnTo>
                  <a:pt x="0" y="26140"/>
                </a:lnTo>
                <a:lnTo>
                  <a:pt x="21411" y="26140"/>
                </a:lnTo>
                <a:lnTo>
                  <a:pt x="21411" y="5940"/>
                </a:lnTo>
                <a:lnTo>
                  <a:pt x="17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776839" y="18911414"/>
            <a:ext cx="345440" cy="242570"/>
          </a:xfrm>
          <a:custGeom>
            <a:avLst/>
            <a:gdLst/>
            <a:ahLst/>
            <a:cxnLst/>
            <a:rect l="l" t="t" r="r" b="b"/>
            <a:pathLst>
              <a:path w="345440" h="242569">
                <a:moveTo>
                  <a:pt x="172372" y="0"/>
                </a:moveTo>
                <a:lnTo>
                  <a:pt x="107550" y="594"/>
                </a:lnTo>
                <a:lnTo>
                  <a:pt x="42729" y="4752"/>
                </a:lnTo>
                <a:lnTo>
                  <a:pt x="10616" y="26140"/>
                </a:lnTo>
                <a:lnTo>
                  <a:pt x="663" y="79608"/>
                </a:lnTo>
                <a:lnTo>
                  <a:pt x="0" y="141858"/>
                </a:lnTo>
                <a:lnTo>
                  <a:pt x="651" y="162632"/>
                </a:lnTo>
                <a:lnTo>
                  <a:pt x="5859" y="203179"/>
                </a:lnTo>
                <a:lnTo>
                  <a:pt x="30112" y="233756"/>
                </a:lnTo>
                <a:lnTo>
                  <a:pt x="74862" y="240384"/>
                </a:lnTo>
                <a:lnTo>
                  <a:pt x="139570" y="242315"/>
                </a:lnTo>
                <a:lnTo>
                  <a:pt x="172372" y="242389"/>
                </a:lnTo>
                <a:lnTo>
                  <a:pt x="204672" y="242315"/>
                </a:lnTo>
                <a:lnTo>
                  <a:pt x="269714" y="240384"/>
                </a:lnTo>
                <a:lnTo>
                  <a:pt x="314798" y="233924"/>
                </a:lnTo>
                <a:lnTo>
                  <a:pt x="338884" y="203179"/>
                </a:lnTo>
                <a:lnTo>
                  <a:pt x="339904" y="197238"/>
                </a:lnTo>
                <a:lnTo>
                  <a:pt x="215194" y="197238"/>
                </a:lnTo>
                <a:lnTo>
                  <a:pt x="212813" y="196050"/>
                </a:lnTo>
                <a:lnTo>
                  <a:pt x="49870" y="196050"/>
                </a:lnTo>
                <a:lnTo>
                  <a:pt x="49870" y="62973"/>
                </a:lnTo>
                <a:lnTo>
                  <a:pt x="24894" y="62973"/>
                </a:lnTo>
                <a:lnTo>
                  <a:pt x="24894" y="41586"/>
                </a:lnTo>
                <a:lnTo>
                  <a:pt x="179513" y="41586"/>
                </a:lnTo>
                <a:lnTo>
                  <a:pt x="179513" y="40398"/>
                </a:lnTo>
                <a:lnTo>
                  <a:pt x="340276" y="40398"/>
                </a:lnTo>
                <a:lnTo>
                  <a:pt x="340072" y="39210"/>
                </a:lnTo>
                <a:lnTo>
                  <a:pt x="334796" y="26140"/>
                </a:lnTo>
                <a:lnTo>
                  <a:pt x="302015" y="4752"/>
                </a:lnTo>
                <a:lnTo>
                  <a:pt x="237639" y="594"/>
                </a:lnTo>
                <a:lnTo>
                  <a:pt x="205173" y="74"/>
                </a:lnTo>
                <a:lnTo>
                  <a:pt x="172372" y="0"/>
                </a:lnTo>
                <a:close/>
              </a:path>
              <a:path w="345440" h="242569">
                <a:moveTo>
                  <a:pt x="276054" y="79608"/>
                </a:moveTo>
                <a:lnTo>
                  <a:pt x="230652" y="79608"/>
                </a:lnTo>
                <a:lnTo>
                  <a:pt x="236593" y="84361"/>
                </a:lnTo>
                <a:lnTo>
                  <a:pt x="238981" y="92678"/>
                </a:lnTo>
                <a:lnTo>
                  <a:pt x="240169" y="97431"/>
                </a:lnTo>
                <a:lnTo>
                  <a:pt x="241358" y="104560"/>
                </a:lnTo>
                <a:lnTo>
                  <a:pt x="241358" y="171098"/>
                </a:lnTo>
                <a:lnTo>
                  <a:pt x="240169" y="178227"/>
                </a:lnTo>
                <a:lnTo>
                  <a:pt x="238981" y="184168"/>
                </a:lnTo>
                <a:lnTo>
                  <a:pt x="236593" y="192486"/>
                </a:lnTo>
                <a:lnTo>
                  <a:pt x="230652" y="197238"/>
                </a:lnTo>
                <a:lnTo>
                  <a:pt x="339904" y="197238"/>
                </a:lnTo>
                <a:lnTo>
                  <a:pt x="340109" y="196050"/>
                </a:lnTo>
                <a:lnTo>
                  <a:pt x="290121" y="196050"/>
                </a:lnTo>
                <a:lnTo>
                  <a:pt x="282537" y="195363"/>
                </a:lnTo>
                <a:lnTo>
                  <a:pt x="258450" y="165789"/>
                </a:lnTo>
                <a:lnTo>
                  <a:pt x="258004" y="156840"/>
                </a:lnTo>
                <a:lnTo>
                  <a:pt x="258004" y="116442"/>
                </a:lnTo>
                <a:lnTo>
                  <a:pt x="274658" y="80054"/>
                </a:lnTo>
                <a:lnTo>
                  <a:pt x="276054" y="79608"/>
                </a:lnTo>
                <a:close/>
              </a:path>
              <a:path w="345440" h="242569">
                <a:moveTo>
                  <a:pt x="179513" y="41586"/>
                </a:moveTo>
                <a:lnTo>
                  <a:pt x="97445" y="41586"/>
                </a:lnTo>
                <a:lnTo>
                  <a:pt x="97445" y="62973"/>
                </a:lnTo>
                <a:lnTo>
                  <a:pt x="73657" y="62973"/>
                </a:lnTo>
                <a:lnTo>
                  <a:pt x="73657" y="196050"/>
                </a:lnTo>
                <a:lnTo>
                  <a:pt x="109338" y="196050"/>
                </a:lnTo>
                <a:lnTo>
                  <a:pt x="104574" y="193674"/>
                </a:lnTo>
                <a:lnTo>
                  <a:pt x="103386" y="187733"/>
                </a:lnTo>
                <a:lnTo>
                  <a:pt x="102197" y="184168"/>
                </a:lnTo>
                <a:lnTo>
                  <a:pt x="101009" y="178227"/>
                </a:lnTo>
                <a:lnTo>
                  <a:pt x="101009" y="79608"/>
                </a:lnTo>
                <a:lnTo>
                  <a:pt x="179513" y="79608"/>
                </a:lnTo>
                <a:lnTo>
                  <a:pt x="179513" y="41586"/>
                </a:lnTo>
                <a:close/>
              </a:path>
              <a:path w="345440" h="242569">
                <a:moveTo>
                  <a:pt x="140255" y="181792"/>
                </a:moveTo>
                <a:lnTo>
                  <a:pt x="134028" y="188030"/>
                </a:lnTo>
                <a:lnTo>
                  <a:pt x="127916" y="192486"/>
                </a:lnTo>
                <a:lnTo>
                  <a:pt x="122026" y="195159"/>
                </a:lnTo>
                <a:lnTo>
                  <a:pt x="116467" y="196050"/>
                </a:lnTo>
                <a:lnTo>
                  <a:pt x="212813" y="196050"/>
                </a:lnTo>
                <a:lnTo>
                  <a:pt x="210433" y="194862"/>
                </a:lnTo>
                <a:lnTo>
                  <a:pt x="140255" y="194862"/>
                </a:lnTo>
                <a:lnTo>
                  <a:pt x="140255" y="181792"/>
                </a:lnTo>
                <a:close/>
              </a:path>
              <a:path w="345440" h="242569">
                <a:moveTo>
                  <a:pt x="344338" y="154464"/>
                </a:moveTo>
                <a:lnTo>
                  <a:pt x="319849" y="154464"/>
                </a:lnTo>
                <a:lnTo>
                  <a:pt x="319849" y="171098"/>
                </a:lnTo>
                <a:lnTo>
                  <a:pt x="318661" y="175851"/>
                </a:lnTo>
                <a:lnTo>
                  <a:pt x="290121" y="196050"/>
                </a:lnTo>
                <a:lnTo>
                  <a:pt x="340109" y="196050"/>
                </a:lnTo>
                <a:lnTo>
                  <a:pt x="342319" y="183184"/>
                </a:lnTo>
                <a:lnTo>
                  <a:pt x="344082" y="162632"/>
                </a:lnTo>
                <a:lnTo>
                  <a:pt x="344338" y="154464"/>
                </a:lnTo>
                <a:close/>
              </a:path>
              <a:path w="345440" h="242569">
                <a:moveTo>
                  <a:pt x="179513" y="79608"/>
                </a:moveTo>
                <a:lnTo>
                  <a:pt x="161666" y="79608"/>
                </a:lnTo>
                <a:lnTo>
                  <a:pt x="161666" y="194862"/>
                </a:lnTo>
                <a:lnTo>
                  <a:pt x="179513" y="194862"/>
                </a:lnTo>
                <a:lnTo>
                  <a:pt x="179513" y="79608"/>
                </a:lnTo>
                <a:close/>
              </a:path>
              <a:path w="345440" h="242569">
                <a:moveTo>
                  <a:pt x="200912" y="184168"/>
                </a:moveTo>
                <a:lnTo>
                  <a:pt x="200912" y="194862"/>
                </a:lnTo>
                <a:lnTo>
                  <a:pt x="210433" y="194862"/>
                </a:lnTo>
                <a:lnTo>
                  <a:pt x="208053" y="193674"/>
                </a:lnTo>
                <a:lnTo>
                  <a:pt x="200912" y="184168"/>
                </a:lnTo>
                <a:close/>
              </a:path>
              <a:path w="345440" h="242569">
                <a:moveTo>
                  <a:pt x="140255" y="79608"/>
                </a:moveTo>
                <a:lnTo>
                  <a:pt x="122420" y="79608"/>
                </a:lnTo>
                <a:lnTo>
                  <a:pt x="122420" y="175851"/>
                </a:lnTo>
                <a:lnTo>
                  <a:pt x="124797" y="177039"/>
                </a:lnTo>
                <a:lnTo>
                  <a:pt x="131926" y="177039"/>
                </a:lnTo>
                <a:lnTo>
                  <a:pt x="135502" y="173475"/>
                </a:lnTo>
                <a:lnTo>
                  <a:pt x="140255" y="167534"/>
                </a:lnTo>
                <a:lnTo>
                  <a:pt x="140255" y="79608"/>
                </a:lnTo>
                <a:close/>
              </a:path>
              <a:path w="345440" h="242569">
                <a:moveTo>
                  <a:pt x="344930" y="77232"/>
                </a:moveTo>
                <a:lnTo>
                  <a:pt x="288933" y="77232"/>
                </a:lnTo>
                <a:lnTo>
                  <a:pt x="296514" y="77918"/>
                </a:lnTo>
                <a:lnTo>
                  <a:pt x="303203" y="80054"/>
                </a:lnTo>
                <a:lnTo>
                  <a:pt x="319849" y="116442"/>
                </a:lnTo>
                <a:lnTo>
                  <a:pt x="319849" y="141394"/>
                </a:lnTo>
                <a:lnTo>
                  <a:pt x="278227" y="141394"/>
                </a:lnTo>
                <a:lnTo>
                  <a:pt x="278227" y="172286"/>
                </a:lnTo>
                <a:lnTo>
                  <a:pt x="281792" y="177039"/>
                </a:lnTo>
                <a:lnTo>
                  <a:pt x="293685" y="177039"/>
                </a:lnTo>
                <a:lnTo>
                  <a:pt x="297250" y="174663"/>
                </a:lnTo>
                <a:lnTo>
                  <a:pt x="298450" y="168722"/>
                </a:lnTo>
                <a:lnTo>
                  <a:pt x="298450" y="154464"/>
                </a:lnTo>
                <a:lnTo>
                  <a:pt x="344338" y="154464"/>
                </a:lnTo>
                <a:lnTo>
                  <a:pt x="344732" y="141858"/>
                </a:lnTo>
                <a:lnTo>
                  <a:pt x="344825" y="121194"/>
                </a:lnTo>
                <a:lnTo>
                  <a:pt x="345309" y="104560"/>
                </a:lnTo>
                <a:lnTo>
                  <a:pt x="345187" y="83748"/>
                </a:lnTo>
                <a:lnTo>
                  <a:pt x="345119" y="79608"/>
                </a:lnTo>
                <a:lnTo>
                  <a:pt x="344930" y="77232"/>
                </a:lnTo>
                <a:close/>
              </a:path>
              <a:path w="345440" h="242569">
                <a:moveTo>
                  <a:pt x="340276" y="40398"/>
                </a:moveTo>
                <a:lnTo>
                  <a:pt x="200912" y="40398"/>
                </a:lnTo>
                <a:lnTo>
                  <a:pt x="200912" y="91490"/>
                </a:lnTo>
                <a:lnTo>
                  <a:pt x="208053" y="83172"/>
                </a:lnTo>
                <a:lnTo>
                  <a:pt x="215194" y="79608"/>
                </a:lnTo>
                <a:lnTo>
                  <a:pt x="276054" y="79608"/>
                </a:lnTo>
                <a:lnTo>
                  <a:pt x="281349" y="77918"/>
                </a:lnTo>
                <a:lnTo>
                  <a:pt x="288933" y="77232"/>
                </a:lnTo>
                <a:lnTo>
                  <a:pt x="344930" y="77232"/>
                </a:lnTo>
                <a:lnTo>
                  <a:pt x="343495" y="59205"/>
                </a:lnTo>
                <a:lnTo>
                  <a:pt x="340276" y="40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250387" y="18771209"/>
            <a:ext cx="356235" cy="355600"/>
          </a:xfrm>
          <a:custGeom>
            <a:avLst/>
            <a:gdLst/>
            <a:ahLst/>
            <a:cxnLst/>
            <a:rect l="l" t="t" r="r" b="b"/>
            <a:pathLst>
              <a:path w="356234" h="355600">
                <a:moveTo>
                  <a:pt x="156994" y="261400"/>
                </a:moveTo>
                <a:lnTo>
                  <a:pt x="150768" y="285554"/>
                </a:lnTo>
                <a:lnTo>
                  <a:pt x="147330" y="298680"/>
                </a:lnTo>
                <a:lnTo>
                  <a:pt x="145454" y="305345"/>
                </a:lnTo>
                <a:lnTo>
                  <a:pt x="143913" y="310116"/>
                </a:lnTo>
                <a:lnTo>
                  <a:pt x="140625" y="320568"/>
                </a:lnTo>
                <a:lnTo>
                  <a:pt x="136332" y="330464"/>
                </a:lnTo>
                <a:lnTo>
                  <a:pt x="131371" y="339691"/>
                </a:lnTo>
                <a:lnTo>
                  <a:pt x="126078" y="348138"/>
                </a:lnTo>
                <a:lnTo>
                  <a:pt x="138080" y="351257"/>
                </a:lnTo>
                <a:lnTo>
                  <a:pt x="150752" y="353485"/>
                </a:lnTo>
                <a:lnTo>
                  <a:pt x="163872" y="354821"/>
                </a:lnTo>
                <a:lnTo>
                  <a:pt x="177217" y="355267"/>
                </a:lnTo>
                <a:lnTo>
                  <a:pt x="224708" y="348913"/>
                </a:lnTo>
                <a:lnTo>
                  <a:pt x="267344" y="330975"/>
                </a:lnTo>
                <a:lnTo>
                  <a:pt x="303438" y="303135"/>
                </a:lnTo>
                <a:lnTo>
                  <a:pt x="318246" y="283976"/>
                </a:lnTo>
                <a:lnTo>
                  <a:pt x="201005" y="283976"/>
                </a:lnTo>
                <a:lnTo>
                  <a:pt x="187102" y="282119"/>
                </a:lnTo>
                <a:lnTo>
                  <a:pt x="174539" y="277144"/>
                </a:lnTo>
                <a:lnTo>
                  <a:pt x="164207" y="269940"/>
                </a:lnTo>
                <a:lnTo>
                  <a:pt x="156994" y="261400"/>
                </a:lnTo>
                <a:close/>
              </a:path>
              <a:path w="356234" h="355600">
                <a:moveTo>
                  <a:pt x="178406" y="0"/>
                </a:moveTo>
                <a:lnTo>
                  <a:pt x="130914" y="6353"/>
                </a:lnTo>
                <a:lnTo>
                  <a:pt x="88279" y="24291"/>
                </a:lnTo>
                <a:lnTo>
                  <a:pt x="52185" y="52131"/>
                </a:lnTo>
                <a:lnTo>
                  <a:pt x="24316" y="88189"/>
                </a:lnTo>
                <a:lnTo>
                  <a:pt x="6360" y="130782"/>
                </a:lnTo>
                <a:lnTo>
                  <a:pt x="0" y="178227"/>
                </a:lnTo>
                <a:lnTo>
                  <a:pt x="7861" y="230396"/>
                </a:lnTo>
                <a:lnTo>
                  <a:pt x="29884" y="276550"/>
                </a:lnTo>
                <a:lnTo>
                  <a:pt x="63725" y="314237"/>
                </a:lnTo>
                <a:lnTo>
                  <a:pt x="107043" y="341009"/>
                </a:lnTo>
                <a:lnTo>
                  <a:pt x="107139" y="330464"/>
                </a:lnTo>
                <a:lnTo>
                  <a:pt x="107489" y="321255"/>
                </a:lnTo>
                <a:lnTo>
                  <a:pt x="108547" y="310766"/>
                </a:lnTo>
                <a:lnTo>
                  <a:pt x="110608" y="300610"/>
                </a:lnTo>
                <a:lnTo>
                  <a:pt x="114961" y="278870"/>
                </a:lnTo>
                <a:lnTo>
                  <a:pt x="122327" y="245583"/>
                </a:lnTo>
                <a:lnTo>
                  <a:pt x="123595" y="240013"/>
                </a:lnTo>
                <a:lnTo>
                  <a:pt x="98714" y="240013"/>
                </a:lnTo>
                <a:lnTo>
                  <a:pt x="66161" y="212091"/>
                </a:lnTo>
                <a:lnTo>
                  <a:pt x="57092" y="171098"/>
                </a:lnTo>
                <a:lnTo>
                  <a:pt x="65100" y="132092"/>
                </a:lnTo>
                <a:lnTo>
                  <a:pt x="89053" y="96094"/>
                </a:lnTo>
                <a:lnTo>
                  <a:pt x="128838" y="69675"/>
                </a:lnTo>
                <a:lnTo>
                  <a:pt x="184346" y="59409"/>
                </a:lnTo>
                <a:lnTo>
                  <a:pt x="309800" y="59409"/>
                </a:lnTo>
                <a:lnTo>
                  <a:pt x="304032" y="51983"/>
                </a:lnTo>
                <a:lnTo>
                  <a:pt x="267960" y="24247"/>
                </a:lnTo>
                <a:lnTo>
                  <a:pt x="225479" y="6347"/>
                </a:lnTo>
                <a:lnTo>
                  <a:pt x="178406" y="0"/>
                </a:lnTo>
                <a:close/>
              </a:path>
              <a:path w="356234" h="355600">
                <a:moveTo>
                  <a:pt x="309800" y="59409"/>
                </a:moveTo>
                <a:lnTo>
                  <a:pt x="184346" y="59409"/>
                </a:lnTo>
                <a:lnTo>
                  <a:pt x="230604" y="67856"/>
                </a:lnTo>
                <a:lnTo>
                  <a:pt x="266269" y="90450"/>
                </a:lnTo>
                <a:lnTo>
                  <a:pt x="289221" y="123070"/>
                </a:lnTo>
                <a:lnTo>
                  <a:pt x="297343" y="161593"/>
                </a:lnTo>
                <a:lnTo>
                  <a:pt x="290309" y="210308"/>
                </a:lnTo>
                <a:lnTo>
                  <a:pt x="270584" y="249073"/>
                </a:lnTo>
                <a:lnTo>
                  <a:pt x="240143" y="274712"/>
                </a:lnTo>
                <a:lnTo>
                  <a:pt x="201005" y="283976"/>
                </a:lnTo>
                <a:lnTo>
                  <a:pt x="318246" y="283976"/>
                </a:lnTo>
                <a:lnTo>
                  <a:pt x="331307" y="267077"/>
                </a:lnTo>
                <a:lnTo>
                  <a:pt x="349263" y="224484"/>
                </a:lnTo>
                <a:lnTo>
                  <a:pt x="355623" y="177039"/>
                </a:lnTo>
                <a:lnTo>
                  <a:pt x="349681" y="130095"/>
                </a:lnTo>
                <a:lnTo>
                  <a:pt x="331879" y="87837"/>
                </a:lnTo>
                <a:lnTo>
                  <a:pt x="309800" y="59409"/>
                </a:lnTo>
                <a:close/>
              </a:path>
              <a:path w="356234" h="355600">
                <a:moveTo>
                  <a:pt x="247981" y="128324"/>
                </a:moveTo>
                <a:lnTo>
                  <a:pt x="160571" y="128324"/>
                </a:lnTo>
                <a:lnTo>
                  <a:pt x="171309" y="130421"/>
                </a:lnTo>
                <a:lnTo>
                  <a:pt x="178701" y="136195"/>
                </a:lnTo>
                <a:lnTo>
                  <a:pt x="182972" y="144865"/>
                </a:lnTo>
                <a:lnTo>
                  <a:pt x="184346" y="155652"/>
                </a:lnTo>
                <a:lnTo>
                  <a:pt x="182601" y="169335"/>
                </a:lnTo>
                <a:lnTo>
                  <a:pt x="178404" y="184911"/>
                </a:lnTo>
                <a:lnTo>
                  <a:pt x="173314" y="201601"/>
                </a:lnTo>
                <a:lnTo>
                  <a:pt x="168888" y="218626"/>
                </a:lnTo>
                <a:lnTo>
                  <a:pt x="168668" y="232030"/>
                </a:lnTo>
                <a:lnTo>
                  <a:pt x="174244" y="242983"/>
                </a:lnTo>
                <a:lnTo>
                  <a:pt x="184280" y="250372"/>
                </a:lnTo>
                <a:lnTo>
                  <a:pt x="197440" y="253083"/>
                </a:lnTo>
                <a:lnTo>
                  <a:pt x="220405" y="245583"/>
                </a:lnTo>
                <a:lnTo>
                  <a:pt x="238465" y="225161"/>
                </a:lnTo>
                <a:lnTo>
                  <a:pt x="250284" y="194936"/>
                </a:lnTo>
                <a:lnTo>
                  <a:pt x="254521" y="158028"/>
                </a:lnTo>
                <a:lnTo>
                  <a:pt x="249689" y="130904"/>
                </a:lnTo>
                <a:lnTo>
                  <a:pt x="247981" y="128324"/>
                </a:lnTo>
                <a:close/>
              </a:path>
              <a:path w="356234" h="355600">
                <a:moveTo>
                  <a:pt x="180782" y="90302"/>
                </a:moveTo>
                <a:lnTo>
                  <a:pt x="143952" y="97319"/>
                </a:lnTo>
                <a:lnTo>
                  <a:pt x="116263" y="116145"/>
                </a:lnTo>
                <a:lnTo>
                  <a:pt x="98832" y="143436"/>
                </a:lnTo>
                <a:lnTo>
                  <a:pt x="92773" y="175851"/>
                </a:lnTo>
                <a:lnTo>
                  <a:pt x="93627" y="186582"/>
                </a:lnTo>
                <a:lnTo>
                  <a:pt x="96042" y="195753"/>
                </a:lnTo>
                <a:lnTo>
                  <a:pt x="99796" y="203588"/>
                </a:lnTo>
                <a:lnTo>
                  <a:pt x="104667" y="210308"/>
                </a:lnTo>
                <a:lnTo>
                  <a:pt x="108231" y="213873"/>
                </a:lnTo>
                <a:lnTo>
                  <a:pt x="108231" y="216249"/>
                </a:lnTo>
                <a:lnTo>
                  <a:pt x="105855" y="223378"/>
                </a:lnTo>
                <a:lnTo>
                  <a:pt x="104667" y="230507"/>
                </a:lnTo>
                <a:lnTo>
                  <a:pt x="103479" y="234072"/>
                </a:lnTo>
                <a:lnTo>
                  <a:pt x="102290" y="238825"/>
                </a:lnTo>
                <a:lnTo>
                  <a:pt x="98714" y="240013"/>
                </a:lnTo>
                <a:lnTo>
                  <a:pt x="123595" y="240013"/>
                </a:lnTo>
                <a:lnTo>
                  <a:pt x="129009" y="216231"/>
                </a:lnTo>
                <a:lnTo>
                  <a:pt x="132019" y="203179"/>
                </a:lnTo>
                <a:lnTo>
                  <a:pt x="128584" y="196050"/>
                </a:lnTo>
                <a:lnTo>
                  <a:pt x="126820" y="190703"/>
                </a:lnTo>
                <a:lnTo>
                  <a:pt x="126217" y="184911"/>
                </a:lnTo>
                <a:lnTo>
                  <a:pt x="126078" y="174663"/>
                </a:lnTo>
                <a:lnTo>
                  <a:pt x="128791" y="156394"/>
                </a:lnTo>
                <a:lnTo>
                  <a:pt x="136186" y="141691"/>
                </a:lnTo>
                <a:lnTo>
                  <a:pt x="147151" y="131888"/>
                </a:lnTo>
                <a:lnTo>
                  <a:pt x="160571" y="128324"/>
                </a:lnTo>
                <a:lnTo>
                  <a:pt x="247981" y="128324"/>
                </a:lnTo>
                <a:lnTo>
                  <a:pt x="235492" y="109461"/>
                </a:lnTo>
                <a:lnTo>
                  <a:pt x="212374" y="95370"/>
                </a:lnTo>
                <a:lnTo>
                  <a:pt x="180782" y="90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540323" y="18772393"/>
            <a:ext cx="321310" cy="295275"/>
          </a:xfrm>
          <a:custGeom>
            <a:avLst/>
            <a:gdLst/>
            <a:ahLst/>
            <a:cxnLst/>
            <a:rect l="l" t="t" r="r" b="b"/>
            <a:pathLst>
              <a:path w="321309" h="295275">
                <a:moveTo>
                  <a:pt x="71362" y="95054"/>
                </a:moveTo>
                <a:lnTo>
                  <a:pt x="8329" y="95054"/>
                </a:lnTo>
                <a:lnTo>
                  <a:pt x="8329" y="294670"/>
                </a:lnTo>
                <a:lnTo>
                  <a:pt x="71362" y="294670"/>
                </a:lnTo>
                <a:lnTo>
                  <a:pt x="71362" y="95054"/>
                </a:lnTo>
                <a:close/>
              </a:path>
              <a:path w="321309" h="295275">
                <a:moveTo>
                  <a:pt x="38057" y="0"/>
                </a:moveTo>
                <a:lnTo>
                  <a:pt x="22577" y="2543"/>
                </a:lnTo>
                <a:lnTo>
                  <a:pt x="10554" y="9654"/>
                </a:lnTo>
                <a:lnTo>
                  <a:pt x="2768" y="20551"/>
                </a:lnTo>
                <a:lnTo>
                  <a:pt x="0" y="34457"/>
                </a:lnTo>
                <a:lnTo>
                  <a:pt x="2768" y="47861"/>
                </a:lnTo>
                <a:lnTo>
                  <a:pt x="10554" y="58815"/>
                </a:lnTo>
                <a:lnTo>
                  <a:pt x="22577" y="66204"/>
                </a:lnTo>
                <a:lnTo>
                  <a:pt x="38057" y="68914"/>
                </a:lnTo>
                <a:lnTo>
                  <a:pt x="54041" y="66371"/>
                </a:lnTo>
                <a:lnTo>
                  <a:pt x="66012" y="59260"/>
                </a:lnTo>
                <a:lnTo>
                  <a:pt x="73523" y="48362"/>
                </a:lnTo>
                <a:lnTo>
                  <a:pt x="76127" y="34457"/>
                </a:lnTo>
                <a:lnTo>
                  <a:pt x="72850" y="21053"/>
                </a:lnTo>
                <a:lnTo>
                  <a:pt x="65117" y="10099"/>
                </a:lnTo>
                <a:lnTo>
                  <a:pt x="53371" y="2710"/>
                </a:lnTo>
                <a:lnTo>
                  <a:pt x="38057" y="0"/>
                </a:lnTo>
                <a:close/>
              </a:path>
              <a:path w="321309" h="295275">
                <a:moveTo>
                  <a:pt x="179594" y="95054"/>
                </a:moveTo>
                <a:lnTo>
                  <a:pt x="109420" y="95054"/>
                </a:lnTo>
                <a:lnTo>
                  <a:pt x="110088" y="107530"/>
                </a:lnTo>
                <a:lnTo>
                  <a:pt x="110193" y="162187"/>
                </a:lnTo>
                <a:lnTo>
                  <a:pt x="110071" y="191297"/>
                </a:lnTo>
                <a:lnTo>
                  <a:pt x="109420" y="294670"/>
                </a:lnTo>
                <a:lnTo>
                  <a:pt x="179594" y="294670"/>
                </a:lnTo>
                <a:lnTo>
                  <a:pt x="179594" y="174663"/>
                </a:lnTo>
                <a:lnTo>
                  <a:pt x="180782" y="171098"/>
                </a:lnTo>
                <a:lnTo>
                  <a:pt x="185321" y="162187"/>
                </a:lnTo>
                <a:lnTo>
                  <a:pt x="192088" y="154167"/>
                </a:lnTo>
                <a:lnTo>
                  <a:pt x="201528" y="148374"/>
                </a:lnTo>
                <a:lnTo>
                  <a:pt x="214087" y="146146"/>
                </a:lnTo>
                <a:lnTo>
                  <a:pt x="315388" y="146146"/>
                </a:lnTo>
                <a:lnTo>
                  <a:pt x="314868" y="142805"/>
                </a:lnTo>
                <a:lnTo>
                  <a:pt x="304638" y="125947"/>
                </a:lnTo>
                <a:lnTo>
                  <a:pt x="179594" y="125947"/>
                </a:lnTo>
                <a:lnTo>
                  <a:pt x="179594" y="95054"/>
                </a:lnTo>
                <a:close/>
              </a:path>
              <a:path w="321309" h="295275">
                <a:moveTo>
                  <a:pt x="315388" y="146146"/>
                </a:moveTo>
                <a:lnTo>
                  <a:pt x="214087" y="146146"/>
                </a:lnTo>
                <a:lnTo>
                  <a:pt x="230199" y="149358"/>
                </a:lnTo>
                <a:lnTo>
                  <a:pt x="241293" y="158474"/>
                </a:lnTo>
                <a:lnTo>
                  <a:pt x="247705" y="172713"/>
                </a:lnTo>
                <a:lnTo>
                  <a:pt x="249768" y="191297"/>
                </a:lnTo>
                <a:lnTo>
                  <a:pt x="249768" y="294670"/>
                </a:lnTo>
                <a:lnTo>
                  <a:pt x="321130" y="294670"/>
                </a:lnTo>
                <a:lnTo>
                  <a:pt x="321130" y="182980"/>
                </a:lnTo>
                <a:lnTo>
                  <a:pt x="315388" y="146146"/>
                </a:lnTo>
                <a:close/>
              </a:path>
              <a:path w="321309" h="295275">
                <a:moveTo>
                  <a:pt x="241439" y="92678"/>
                </a:moveTo>
                <a:lnTo>
                  <a:pt x="217225" y="95871"/>
                </a:lnTo>
                <a:lnTo>
                  <a:pt x="198477" y="103966"/>
                </a:lnTo>
                <a:lnTo>
                  <a:pt x="185748" y="114734"/>
                </a:lnTo>
                <a:lnTo>
                  <a:pt x="179594" y="125947"/>
                </a:lnTo>
                <a:lnTo>
                  <a:pt x="304638" y="125947"/>
                </a:lnTo>
                <a:lnTo>
                  <a:pt x="297788" y="114659"/>
                </a:lnTo>
                <a:lnTo>
                  <a:pt x="272457" y="98099"/>
                </a:lnTo>
                <a:lnTo>
                  <a:pt x="241439" y="926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929464" y="12982058"/>
            <a:ext cx="2145665" cy="2289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2050" b="1" spc="-6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05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2050">
              <a:latin typeface="Segoe UI Semibold"/>
              <a:cs typeface="Segoe UI Semibold"/>
            </a:endParaRPr>
          </a:p>
          <a:p>
            <a:pPr marL="32384" marR="730885">
              <a:lnSpc>
                <a:spcPct val="135100"/>
              </a:lnSpc>
              <a:spcBef>
                <a:spcPts val="765"/>
              </a:spcBef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 Manuals  </a:t>
            </a:r>
            <a:r>
              <a:rPr sz="15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500">
              <a:latin typeface="Segoe UI Light"/>
              <a:cs typeface="Segoe UI Light"/>
            </a:endParaRPr>
          </a:p>
          <a:p>
            <a:pPr marL="32384" marR="64769">
              <a:lnSpc>
                <a:spcPct val="135100"/>
              </a:lnSpc>
            </a:pP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5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  Print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</a:t>
            </a:r>
            <a:endParaRPr sz="1500">
              <a:latin typeface="Segoe UI Light"/>
              <a:cs typeface="Segoe UI Light"/>
            </a:endParaRPr>
          </a:p>
          <a:p>
            <a:pPr marL="32384" marR="284480">
              <a:lnSpc>
                <a:spcPct val="135100"/>
              </a:lnSpc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Clinical Resources  </a:t>
            </a:r>
            <a:r>
              <a:rPr sz="15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50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500">
              <a:latin typeface="Segoe UI Light"/>
              <a:cs typeface="Segoe UI Ligh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127703" y="12982058"/>
            <a:ext cx="1868805" cy="2289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dirty="0">
                <a:solidFill>
                  <a:srgbClr val="211F1F"/>
                </a:solidFill>
                <a:latin typeface="Segoe UI Semibold"/>
                <a:cs typeface="Segoe UI Semibold"/>
              </a:rPr>
              <a:t>Get </a:t>
            </a:r>
            <a:r>
              <a:rPr sz="205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to </a:t>
            </a:r>
            <a:r>
              <a:rPr sz="2050" b="1" spc="0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2050" b="1" spc="-7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05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2050">
              <a:latin typeface="Segoe UI Semibold"/>
              <a:cs typeface="Segoe UI Semibold"/>
            </a:endParaRPr>
          </a:p>
          <a:p>
            <a:pPr marL="54610" marR="1065530">
              <a:lnSpc>
                <a:spcPct val="135100"/>
              </a:lnSpc>
              <a:spcBef>
                <a:spcPts val="765"/>
              </a:spcBef>
            </a:pP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500" b="0" spc="-8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500">
              <a:latin typeface="Segoe UI Light"/>
              <a:cs typeface="Segoe UI Light"/>
            </a:endParaRPr>
          </a:p>
          <a:p>
            <a:pPr marL="54610" marR="414020">
              <a:lnSpc>
                <a:spcPct val="135100"/>
              </a:lnSpc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5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500">
              <a:latin typeface="Segoe UI Light"/>
              <a:cs typeface="Segoe UI Light"/>
            </a:endParaRPr>
          </a:p>
          <a:p>
            <a:pPr marL="54610" marR="130175">
              <a:lnSpc>
                <a:spcPct val="135100"/>
              </a:lnSpc>
            </a:pP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Join Our Network  Quality</a:t>
            </a:r>
            <a:r>
              <a:rPr sz="15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500">
              <a:latin typeface="Segoe UI Light"/>
              <a:cs typeface="Segoe UI Ligh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318214" y="12982058"/>
            <a:ext cx="1431290" cy="19805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z="2050" b="1" dirty="0">
                <a:solidFill>
                  <a:srgbClr val="211F1F"/>
                </a:solidFill>
                <a:latin typeface="Segoe UI Semibold"/>
                <a:cs typeface="Segoe UI Semibold"/>
              </a:rPr>
              <a:t>Let Us</a:t>
            </a:r>
            <a:r>
              <a:rPr sz="2050" b="1" spc="-5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05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2050">
              <a:latin typeface="Segoe UI Semibold"/>
              <a:cs typeface="Segoe UI Semibold"/>
            </a:endParaRPr>
          </a:p>
          <a:p>
            <a:pPr marL="12700" marR="392430">
              <a:lnSpc>
                <a:spcPct val="135100"/>
              </a:lnSpc>
              <a:spcBef>
                <a:spcPts val="765"/>
              </a:spcBef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500" b="0" spc="0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500" b="0" spc="-4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500">
              <a:latin typeface="Segoe UI Light"/>
              <a:cs typeface="Segoe UI Light"/>
            </a:endParaRPr>
          </a:p>
          <a:p>
            <a:pPr marL="12700" marR="5080">
              <a:lnSpc>
                <a:spcPct val="135100"/>
              </a:lnSpc>
            </a:pP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50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500" b="0" spc="-2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500">
              <a:latin typeface="Segoe UI Light"/>
              <a:cs typeface="Segoe UI Ligh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522874" y="12982058"/>
            <a:ext cx="2564130" cy="2289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2050" b="1" spc="-3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050" b="1" spc="-40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2050">
              <a:latin typeface="Segoe UI Semibold"/>
              <a:cs typeface="Segoe UI Semibold"/>
            </a:endParaRPr>
          </a:p>
          <a:p>
            <a:pPr marL="86995" marR="497840">
              <a:lnSpc>
                <a:spcPct val="135100"/>
              </a:lnSpc>
              <a:spcBef>
                <a:spcPts val="765"/>
              </a:spcBef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View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Eligibility &amp; Benefits  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Claims</a:t>
            </a:r>
            <a:endParaRPr sz="1500">
              <a:latin typeface="Segoe UI Light"/>
              <a:cs typeface="Segoe UI Light"/>
            </a:endParaRPr>
          </a:p>
          <a:p>
            <a:pPr marL="86995" marR="240665">
              <a:lnSpc>
                <a:spcPct val="135100"/>
              </a:lnSpc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5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5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Update Practice Information  Fee</a:t>
            </a: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500">
              <a:latin typeface="Segoe UI Light"/>
              <a:cs typeface="Segoe UI Light"/>
            </a:endParaRPr>
          </a:p>
          <a:p>
            <a:pPr marL="86995">
              <a:lnSpc>
                <a:spcPct val="100000"/>
              </a:lnSpc>
              <a:spcBef>
                <a:spcPts val="635"/>
              </a:spcBef>
            </a:pPr>
            <a:r>
              <a:rPr sz="15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Check Referrals</a:t>
            </a:r>
            <a:endParaRPr sz="1500">
              <a:latin typeface="Segoe UI Light"/>
              <a:cs typeface="Segoe UI Ligh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3347492" y="13018450"/>
            <a:ext cx="166417" cy="250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223101" y="17510732"/>
            <a:ext cx="9811385" cy="5486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3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3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300" spc="-290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Ayisyen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300" spc="-95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300" spc="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Polski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25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20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300" spc="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3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300" spc="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3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0" y="16458319"/>
            <a:ext cx="14258290" cy="950594"/>
          </a:xfrm>
          <a:custGeom>
            <a:avLst/>
            <a:gdLst/>
            <a:ahLst/>
            <a:cxnLst/>
            <a:rect l="l" t="t" r="r" b="b"/>
            <a:pathLst>
              <a:path w="14258290" h="950594">
                <a:moveTo>
                  <a:pt x="0" y="950548"/>
                </a:moveTo>
                <a:lnTo>
                  <a:pt x="14258226" y="950548"/>
                </a:lnTo>
                <a:lnTo>
                  <a:pt x="14258226" y="0"/>
                </a:lnTo>
                <a:lnTo>
                  <a:pt x="0" y="0"/>
                </a:lnTo>
                <a:lnTo>
                  <a:pt x="0" y="950548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50927" y="16678755"/>
            <a:ext cx="6016625" cy="481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spc="-10" dirty="0">
                <a:solidFill>
                  <a:srgbClr val="201E1F"/>
                </a:solidFill>
                <a:latin typeface="Segoe UI"/>
                <a:cs typeface="Segoe UI"/>
              </a:rPr>
              <a:t>View </a:t>
            </a:r>
            <a:r>
              <a:rPr sz="3000" spc="-5" dirty="0">
                <a:solidFill>
                  <a:srgbClr val="201E1F"/>
                </a:solidFill>
                <a:latin typeface="Segoe UI"/>
                <a:cs typeface="Segoe UI"/>
              </a:rPr>
              <a:t>the Excellus </a:t>
            </a:r>
            <a:r>
              <a:rPr sz="3000" spc="-10" dirty="0">
                <a:solidFill>
                  <a:srgbClr val="201E1F"/>
                </a:solidFill>
                <a:latin typeface="Segoe UI"/>
                <a:cs typeface="Segoe UI"/>
              </a:rPr>
              <a:t>BCBS Service</a:t>
            </a:r>
            <a:r>
              <a:rPr sz="3000" spc="-2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3000" spc="-10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148126" y="16914583"/>
            <a:ext cx="297180" cy="126364"/>
          </a:xfrm>
          <a:custGeom>
            <a:avLst/>
            <a:gdLst/>
            <a:ahLst/>
            <a:cxnLst/>
            <a:rect l="l" t="t" r="r" b="b"/>
            <a:pathLst>
              <a:path w="297179" h="126365">
                <a:moveTo>
                  <a:pt x="0" y="0"/>
                </a:moveTo>
                <a:lnTo>
                  <a:pt x="146146" y="125947"/>
                </a:lnTo>
                <a:lnTo>
                  <a:pt x="297046" y="0"/>
                </a:lnTo>
              </a:path>
            </a:pathLst>
          </a:custGeom>
          <a:ln w="23763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2637772"/>
            <a:ext cx="14258226" cy="96243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" y="2772422"/>
            <a:ext cx="15240000" cy="7070090"/>
          </a:xfrm>
          <a:custGeom>
            <a:avLst/>
            <a:gdLst/>
            <a:ahLst/>
            <a:cxnLst/>
            <a:rect l="l" t="t" r="r" b="b"/>
            <a:pathLst>
              <a:path w="15240000" h="7070090">
                <a:moveTo>
                  <a:pt x="0" y="7070077"/>
                </a:moveTo>
                <a:lnTo>
                  <a:pt x="15239377" y="7070077"/>
                </a:lnTo>
                <a:lnTo>
                  <a:pt x="15239377" y="0"/>
                </a:lnTo>
                <a:lnTo>
                  <a:pt x="0" y="0"/>
                </a:lnTo>
                <a:lnTo>
                  <a:pt x="0" y="7070077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25227" y="1103213"/>
            <a:ext cx="1012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2000" spc="-8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66428" y="1103213"/>
            <a:ext cx="772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35780" y="1130300"/>
            <a:ext cx="281940" cy="299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77565" y="1376685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0715" y="1190"/>
                </a:lnTo>
                <a:lnTo>
                  <a:pt x="4762" y="4762"/>
                </a:lnTo>
                <a:lnTo>
                  <a:pt x="1190" y="10715"/>
                </a:lnTo>
                <a:lnTo>
                  <a:pt x="0" y="19050"/>
                </a:lnTo>
                <a:lnTo>
                  <a:pt x="1190" y="27384"/>
                </a:lnTo>
                <a:lnTo>
                  <a:pt x="4762" y="33337"/>
                </a:lnTo>
                <a:lnTo>
                  <a:pt x="10715" y="36909"/>
                </a:lnTo>
                <a:lnTo>
                  <a:pt x="19050" y="38100"/>
                </a:lnTo>
                <a:lnTo>
                  <a:pt x="27384" y="36909"/>
                </a:lnTo>
                <a:lnTo>
                  <a:pt x="33337" y="33337"/>
                </a:lnTo>
                <a:lnTo>
                  <a:pt x="36909" y="27384"/>
                </a:lnTo>
                <a:lnTo>
                  <a:pt x="38100" y="19050"/>
                </a:lnTo>
                <a:lnTo>
                  <a:pt x="36909" y="10715"/>
                </a:lnTo>
                <a:lnTo>
                  <a:pt x="33337" y="4762"/>
                </a:lnTo>
                <a:lnTo>
                  <a:pt x="27384" y="1190"/>
                </a:lnTo>
                <a:lnTo>
                  <a:pt x="1905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11530" y="1126561"/>
            <a:ext cx="177740" cy="228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65630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19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5240000" cy="533400"/>
          </a:xfrm>
          <a:custGeom>
            <a:avLst/>
            <a:gdLst/>
            <a:ahLst/>
            <a:cxnLst/>
            <a:rect l="l" t="t" r="r" b="b"/>
            <a:pathLst>
              <a:path w="15240000" h="533400">
                <a:moveTo>
                  <a:pt x="0" y="0"/>
                </a:moveTo>
                <a:lnTo>
                  <a:pt x="15240000" y="0"/>
                </a:lnTo>
                <a:lnTo>
                  <a:pt x="15240000" y="533400"/>
                </a:lnTo>
                <a:lnTo>
                  <a:pt x="0" y="533400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80773" y="154409"/>
            <a:ext cx="4458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5325" algn="l"/>
                <a:tab pos="2160905" algn="l"/>
                <a:tab pos="3674745" algn="l"/>
                <a:tab pos="3870960" algn="l"/>
              </a:tabLst>
            </a:pPr>
            <a:r>
              <a:rPr sz="1400" b="1" spc="-40" dirty="0">
                <a:latin typeface="Segoe UI Semibold"/>
                <a:cs typeface="Segoe UI Semibold"/>
              </a:rPr>
              <a:t>W</a:t>
            </a:r>
            <a:r>
              <a:rPr sz="1400" b="1" spc="-5" dirty="0">
                <a:latin typeface="Segoe UI Semibold"/>
                <a:cs typeface="Segoe UI Semibold"/>
              </a:rPr>
              <a:t>elcom</a:t>
            </a:r>
            <a:r>
              <a:rPr sz="1400" b="1" dirty="0">
                <a:latin typeface="Segoe UI Semibold"/>
                <a:cs typeface="Segoe UI Semibold"/>
              </a:rPr>
              <a:t>e</a:t>
            </a:r>
            <a:r>
              <a:rPr sz="1400" b="1" spc="-5" dirty="0">
                <a:latin typeface="Segoe UI Semibold"/>
                <a:cs typeface="Segoe UI Semibold"/>
              </a:rPr>
              <a:t> User</a:t>
            </a:r>
            <a:r>
              <a:rPr sz="1400" b="1" spc="-55" dirty="0">
                <a:latin typeface="Segoe UI Semibold"/>
                <a:cs typeface="Segoe UI Semibold"/>
              </a:rPr>
              <a:t>'</a:t>
            </a:r>
            <a:r>
              <a:rPr sz="1400" b="1" dirty="0">
                <a:latin typeface="Segoe UI Semibold"/>
                <a:cs typeface="Segoe UI Semibold"/>
              </a:rPr>
              <a:t>s</a:t>
            </a:r>
            <a:r>
              <a:rPr sz="1400" b="1" spc="-5" dirty="0">
                <a:latin typeface="Segoe UI Semibold"/>
                <a:cs typeface="Segoe UI Semibold"/>
              </a:rPr>
              <a:t> Nam</a:t>
            </a:r>
            <a:r>
              <a:rPr sz="1400" b="1" dirty="0">
                <a:latin typeface="Segoe UI Semibold"/>
                <a:cs typeface="Segoe UI Semibold"/>
              </a:rPr>
              <a:t>e	</a:t>
            </a:r>
            <a:r>
              <a:rPr sz="1400" b="1" dirty="0">
                <a:solidFill>
                  <a:srgbClr val="5F5F5F"/>
                </a:solidFill>
                <a:latin typeface="Segoe UI Semibold"/>
                <a:cs typeface="Segoe UI Semibold"/>
              </a:rPr>
              <a:t>|	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t</a:t>
            </a:r>
            <a:r>
              <a:rPr sz="14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 Setting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s	</a:t>
            </a:r>
            <a:r>
              <a:rPr sz="1400" b="1" dirty="0">
                <a:latin typeface="Segoe UI Semibold"/>
                <a:cs typeface="Segoe UI Semibold"/>
              </a:rPr>
              <a:t>|	</a:t>
            </a:r>
            <a:r>
              <a:rPr sz="14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40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09385" y="1447379"/>
            <a:ext cx="76199" cy="7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95" y="1447379"/>
            <a:ext cx="76200" cy="73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0775" y="1353400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40"/>
                </a:lnTo>
                <a:lnTo>
                  <a:pt x="269239" y="167640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1865" y="1084160"/>
            <a:ext cx="607060" cy="269240"/>
          </a:xfrm>
          <a:custGeom>
            <a:avLst/>
            <a:gdLst/>
            <a:ahLst/>
            <a:cxnLst/>
            <a:rect l="l" t="t" r="r" b="b"/>
            <a:pathLst>
              <a:path w="607060" h="269240">
                <a:moveTo>
                  <a:pt x="607060" y="0"/>
                </a:moveTo>
                <a:lnTo>
                  <a:pt x="0" y="0"/>
                </a:lnTo>
                <a:lnTo>
                  <a:pt x="0" y="269240"/>
                </a:lnTo>
                <a:lnTo>
                  <a:pt x="607060" y="269240"/>
                </a:lnTo>
                <a:lnTo>
                  <a:pt x="60706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0775" y="916520"/>
            <a:ext cx="269240" cy="167640"/>
          </a:xfrm>
          <a:custGeom>
            <a:avLst/>
            <a:gdLst/>
            <a:ahLst/>
            <a:cxnLst/>
            <a:rect l="l" t="t" r="r" b="b"/>
            <a:pathLst>
              <a:path w="269239" h="167640">
                <a:moveTo>
                  <a:pt x="269239" y="0"/>
                </a:moveTo>
                <a:lnTo>
                  <a:pt x="0" y="0"/>
                </a:lnTo>
                <a:lnTo>
                  <a:pt x="0" y="167639"/>
                </a:lnTo>
                <a:lnTo>
                  <a:pt x="269239" y="167639"/>
                </a:lnTo>
                <a:lnTo>
                  <a:pt x="2692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69025" y="1053680"/>
            <a:ext cx="334010" cy="331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2415" y="908900"/>
            <a:ext cx="499109" cy="618490"/>
          </a:xfrm>
          <a:custGeom>
            <a:avLst/>
            <a:gdLst/>
            <a:ahLst/>
            <a:cxnLst/>
            <a:rect l="l" t="t" r="r" b="b"/>
            <a:pathLst>
              <a:path w="499110" h="618490">
                <a:moveTo>
                  <a:pt x="37159" y="0"/>
                </a:moveTo>
                <a:lnTo>
                  <a:pt x="20527" y="39914"/>
                </a:lnTo>
                <a:lnTo>
                  <a:pt x="8760" y="84804"/>
                </a:lnTo>
                <a:lnTo>
                  <a:pt x="1903" y="133427"/>
                </a:lnTo>
                <a:lnTo>
                  <a:pt x="0" y="184538"/>
                </a:lnTo>
                <a:lnTo>
                  <a:pt x="3095" y="236893"/>
                </a:lnTo>
                <a:lnTo>
                  <a:pt x="11233" y="289248"/>
                </a:lnTo>
                <a:lnTo>
                  <a:pt x="24459" y="340360"/>
                </a:lnTo>
                <a:lnTo>
                  <a:pt x="42846" y="387623"/>
                </a:lnTo>
                <a:lnTo>
                  <a:pt x="65499" y="433266"/>
                </a:lnTo>
                <a:lnTo>
                  <a:pt x="92639" y="476753"/>
                </a:lnTo>
                <a:lnTo>
                  <a:pt x="124489" y="517552"/>
                </a:lnTo>
                <a:lnTo>
                  <a:pt x="161271" y="555130"/>
                </a:lnTo>
                <a:lnTo>
                  <a:pt x="203207" y="588954"/>
                </a:lnTo>
                <a:lnTo>
                  <a:pt x="250519" y="618490"/>
                </a:lnTo>
                <a:lnTo>
                  <a:pt x="297824" y="588554"/>
                </a:lnTo>
                <a:lnTo>
                  <a:pt x="339708" y="554575"/>
                </a:lnTo>
                <a:lnTo>
                  <a:pt x="376349" y="517019"/>
                </a:lnTo>
                <a:lnTo>
                  <a:pt x="407925" y="476353"/>
                </a:lnTo>
                <a:lnTo>
                  <a:pt x="434613" y="433044"/>
                </a:lnTo>
                <a:lnTo>
                  <a:pt x="456592" y="387557"/>
                </a:lnTo>
                <a:lnTo>
                  <a:pt x="474039" y="340360"/>
                </a:lnTo>
                <a:lnTo>
                  <a:pt x="487665" y="289248"/>
                </a:lnTo>
                <a:lnTo>
                  <a:pt x="495959" y="236893"/>
                </a:lnTo>
                <a:lnTo>
                  <a:pt x="499032" y="184538"/>
                </a:lnTo>
                <a:lnTo>
                  <a:pt x="496995" y="133427"/>
                </a:lnTo>
                <a:lnTo>
                  <a:pt x="489960" y="84804"/>
                </a:lnTo>
                <a:lnTo>
                  <a:pt x="480929" y="50800"/>
                </a:lnTo>
                <a:lnTo>
                  <a:pt x="249249" y="50800"/>
                </a:lnTo>
                <a:lnTo>
                  <a:pt x="192893" y="47684"/>
                </a:lnTo>
                <a:lnTo>
                  <a:pt x="139394" y="38258"/>
                </a:lnTo>
                <a:lnTo>
                  <a:pt x="87800" y="22403"/>
                </a:lnTo>
                <a:lnTo>
                  <a:pt x="37159" y="0"/>
                </a:lnTo>
                <a:close/>
              </a:path>
              <a:path w="499110" h="618490">
                <a:moveTo>
                  <a:pt x="461339" y="0"/>
                </a:moveTo>
                <a:lnTo>
                  <a:pt x="410876" y="21867"/>
                </a:lnTo>
                <a:lnTo>
                  <a:pt x="359580" y="37782"/>
                </a:lnTo>
                <a:lnTo>
                  <a:pt x="306141" y="47505"/>
                </a:lnTo>
                <a:lnTo>
                  <a:pt x="249249" y="50800"/>
                </a:lnTo>
                <a:lnTo>
                  <a:pt x="480929" y="50800"/>
                </a:lnTo>
                <a:lnTo>
                  <a:pt x="478038" y="39914"/>
                </a:lnTo>
                <a:lnTo>
                  <a:pt x="461339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67998" y="972400"/>
            <a:ext cx="410845" cy="502920"/>
          </a:xfrm>
          <a:custGeom>
            <a:avLst/>
            <a:gdLst/>
            <a:ahLst/>
            <a:cxnLst/>
            <a:rect l="l" t="t" r="r" b="b"/>
            <a:pathLst>
              <a:path w="410845" h="502919">
                <a:moveTo>
                  <a:pt x="20787" y="0"/>
                </a:moveTo>
                <a:lnTo>
                  <a:pt x="6187" y="48920"/>
                </a:lnTo>
                <a:lnTo>
                  <a:pt x="0" y="101498"/>
                </a:lnTo>
                <a:lnTo>
                  <a:pt x="1493" y="155905"/>
                </a:lnTo>
                <a:lnTo>
                  <a:pt x="9936" y="210311"/>
                </a:lnTo>
                <a:lnTo>
                  <a:pt x="24597" y="262889"/>
                </a:lnTo>
                <a:lnTo>
                  <a:pt x="42718" y="310126"/>
                </a:lnTo>
                <a:lnTo>
                  <a:pt x="64578" y="355035"/>
                </a:lnTo>
                <a:lnTo>
                  <a:pt x="90954" y="397192"/>
                </a:lnTo>
                <a:lnTo>
                  <a:pt x="122622" y="436174"/>
                </a:lnTo>
                <a:lnTo>
                  <a:pt x="160358" y="471558"/>
                </a:lnTo>
                <a:lnTo>
                  <a:pt x="204937" y="502919"/>
                </a:lnTo>
                <a:lnTo>
                  <a:pt x="249516" y="471117"/>
                </a:lnTo>
                <a:lnTo>
                  <a:pt x="287252" y="435609"/>
                </a:lnTo>
                <a:lnTo>
                  <a:pt x="318919" y="396716"/>
                </a:lnTo>
                <a:lnTo>
                  <a:pt x="345295" y="354753"/>
                </a:lnTo>
                <a:lnTo>
                  <a:pt x="367156" y="310038"/>
                </a:lnTo>
                <a:lnTo>
                  <a:pt x="385277" y="262889"/>
                </a:lnTo>
                <a:lnTo>
                  <a:pt x="400060" y="210433"/>
                </a:lnTo>
                <a:lnTo>
                  <a:pt x="408746" y="156270"/>
                </a:lnTo>
                <a:lnTo>
                  <a:pt x="410423" y="102047"/>
                </a:lnTo>
                <a:lnTo>
                  <a:pt x="404174" y="49408"/>
                </a:lnTo>
                <a:lnTo>
                  <a:pt x="398782" y="31749"/>
                </a:lnTo>
                <a:lnTo>
                  <a:pt x="204937" y="31749"/>
                </a:lnTo>
                <a:lnTo>
                  <a:pt x="180628" y="31293"/>
                </a:lnTo>
                <a:lnTo>
                  <a:pt x="141536" y="27999"/>
                </a:lnTo>
                <a:lnTo>
                  <a:pt x="103119" y="22145"/>
                </a:lnTo>
                <a:lnTo>
                  <a:pt x="53470" y="10398"/>
                </a:lnTo>
                <a:lnTo>
                  <a:pt x="20787" y="0"/>
                </a:lnTo>
                <a:close/>
              </a:path>
              <a:path w="410845" h="502919">
                <a:moveTo>
                  <a:pt x="389087" y="0"/>
                </a:moveTo>
                <a:lnTo>
                  <a:pt x="329556" y="17462"/>
                </a:lnTo>
                <a:lnTo>
                  <a:pt x="286217" y="25399"/>
                </a:lnTo>
                <a:lnTo>
                  <a:pt x="229245" y="31293"/>
                </a:lnTo>
                <a:lnTo>
                  <a:pt x="204937" y="31749"/>
                </a:lnTo>
                <a:lnTo>
                  <a:pt x="398782" y="31749"/>
                </a:lnTo>
                <a:lnTo>
                  <a:pt x="3890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484" y="1004149"/>
            <a:ext cx="362585" cy="448309"/>
          </a:xfrm>
          <a:custGeom>
            <a:avLst/>
            <a:gdLst/>
            <a:ahLst/>
            <a:cxnLst/>
            <a:rect l="l" t="t" r="r" b="b"/>
            <a:pathLst>
              <a:path w="362585" h="448309">
                <a:moveTo>
                  <a:pt x="13811" y="0"/>
                </a:moveTo>
                <a:lnTo>
                  <a:pt x="2917" y="45362"/>
                </a:lnTo>
                <a:lnTo>
                  <a:pt x="0" y="94297"/>
                </a:lnTo>
                <a:lnTo>
                  <a:pt x="3988" y="144660"/>
                </a:lnTo>
                <a:lnTo>
                  <a:pt x="13811" y="194309"/>
                </a:lnTo>
                <a:lnTo>
                  <a:pt x="31873" y="252194"/>
                </a:lnTo>
                <a:lnTo>
                  <a:pt x="55862" y="304752"/>
                </a:lnTo>
                <a:lnTo>
                  <a:pt x="84296" y="351313"/>
                </a:lnTo>
                <a:lnTo>
                  <a:pt x="115693" y="391207"/>
                </a:lnTo>
                <a:lnTo>
                  <a:pt x="148572" y="423762"/>
                </a:lnTo>
                <a:lnTo>
                  <a:pt x="181451" y="448309"/>
                </a:lnTo>
                <a:lnTo>
                  <a:pt x="214330" y="423762"/>
                </a:lnTo>
                <a:lnTo>
                  <a:pt x="247209" y="391207"/>
                </a:lnTo>
                <a:lnTo>
                  <a:pt x="278606" y="351313"/>
                </a:lnTo>
                <a:lnTo>
                  <a:pt x="307040" y="304752"/>
                </a:lnTo>
                <a:lnTo>
                  <a:pt x="331029" y="252194"/>
                </a:lnTo>
                <a:lnTo>
                  <a:pt x="349091" y="194309"/>
                </a:lnTo>
                <a:lnTo>
                  <a:pt x="358378" y="144660"/>
                </a:lnTo>
                <a:lnTo>
                  <a:pt x="362426" y="94297"/>
                </a:lnTo>
                <a:lnTo>
                  <a:pt x="359806" y="45362"/>
                </a:lnTo>
                <a:lnTo>
                  <a:pt x="354791" y="24129"/>
                </a:lnTo>
                <a:lnTo>
                  <a:pt x="181451" y="24129"/>
                </a:lnTo>
                <a:lnTo>
                  <a:pt x="160674" y="23673"/>
                </a:lnTo>
                <a:lnTo>
                  <a:pt x="119122" y="20379"/>
                </a:lnTo>
                <a:lnTo>
                  <a:pt x="76676" y="14466"/>
                </a:lnTo>
                <a:lnTo>
                  <a:pt x="34766" y="5457"/>
                </a:lnTo>
                <a:lnTo>
                  <a:pt x="13811" y="0"/>
                </a:lnTo>
                <a:close/>
              </a:path>
              <a:path w="362585" h="448309">
                <a:moveTo>
                  <a:pt x="349091" y="0"/>
                </a:moveTo>
                <a:lnTo>
                  <a:pt x="306705" y="10318"/>
                </a:lnTo>
                <a:lnTo>
                  <a:pt x="265271" y="17779"/>
                </a:lnTo>
                <a:lnTo>
                  <a:pt x="223361" y="22383"/>
                </a:lnTo>
                <a:lnTo>
                  <a:pt x="181451" y="24129"/>
                </a:lnTo>
                <a:lnTo>
                  <a:pt x="354791" y="24129"/>
                </a:lnTo>
                <a:lnTo>
                  <a:pt x="349091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3499" y="1065109"/>
            <a:ext cx="160020" cy="161290"/>
          </a:xfrm>
          <a:custGeom>
            <a:avLst/>
            <a:gdLst/>
            <a:ahLst/>
            <a:cxnLst/>
            <a:rect l="l" t="t" r="r" b="b"/>
            <a:pathLst>
              <a:path w="160020" h="161290">
                <a:moveTo>
                  <a:pt x="49272" y="0"/>
                </a:moveTo>
                <a:lnTo>
                  <a:pt x="9882" y="17462"/>
                </a:lnTo>
                <a:lnTo>
                  <a:pt x="0" y="49212"/>
                </a:lnTo>
                <a:lnTo>
                  <a:pt x="4345" y="66040"/>
                </a:lnTo>
                <a:lnTo>
                  <a:pt x="35063" y="97115"/>
                </a:lnTo>
                <a:lnTo>
                  <a:pt x="88582" y="106918"/>
                </a:lnTo>
                <a:lnTo>
                  <a:pt x="97532" y="107632"/>
                </a:lnTo>
                <a:lnTo>
                  <a:pt x="106243" y="108823"/>
                </a:lnTo>
                <a:lnTo>
                  <a:pt x="114835" y="110489"/>
                </a:lnTo>
                <a:lnTo>
                  <a:pt x="119915" y="113030"/>
                </a:lnTo>
                <a:lnTo>
                  <a:pt x="121185" y="115570"/>
                </a:lnTo>
                <a:lnTo>
                  <a:pt x="124995" y="121920"/>
                </a:lnTo>
                <a:lnTo>
                  <a:pt x="121185" y="128270"/>
                </a:lnTo>
                <a:lnTo>
                  <a:pt x="114835" y="129539"/>
                </a:lnTo>
                <a:lnTo>
                  <a:pt x="114637" y="138787"/>
                </a:lnTo>
                <a:lnTo>
                  <a:pt x="114200" y="149225"/>
                </a:lnTo>
                <a:lnTo>
                  <a:pt x="113565" y="161290"/>
                </a:lnTo>
                <a:lnTo>
                  <a:pt x="142795" y="157638"/>
                </a:lnTo>
                <a:lnTo>
                  <a:pt x="156904" y="151130"/>
                </a:lnTo>
                <a:lnTo>
                  <a:pt x="159821" y="137001"/>
                </a:lnTo>
                <a:lnTo>
                  <a:pt x="155475" y="110489"/>
                </a:lnTo>
                <a:lnTo>
                  <a:pt x="115689" y="77152"/>
                </a:lnTo>
                <a:lnTo>
                  <a:pt x="75326" y="72390"/>
                </a:lnTo>
                <a:lnTo>
                  <a:pt x="55145" y="68580"/>
                </a:lnTo>
                <a:lnTo>
                  <a:pt x="29745" y="48260"/>
                </a:lnTo>
                <a:lnTo>
                  <a:pt x="31015" y="40640"/>
                </a:lnTo>
                <a:lnTo>
                  <a:pt x="34825" y="39370"/>
                </a:lnTo>
                <a:lnTo>
                  <a:pt x="39846" y="38913"/>
                </a:lnTo>
                <a:lnTo>
                  <a:pt x="75822" y="38913"/>
                </a:lnTo>
                <a:lnTo>
                  <a:pt x="74195" y="38100"/>
                </a:lnTo>
                <a:lnTo>
                  <a:pt x="70385" y="36830"/>
                </a:lnTo>
                <a:lnTo>
                  <a:pt x="57685" y="30480"/>
                </a:lnTo>
                <a:lnTo>
                  <a:pt x="51335" y="27940"/>
                </a:lnTo>
                <a:lnTo>
                  <a:pt x="56415" y="26670"/>
                </a:lnTo>
                <a:lnTo>
                  <a:pt x="86895" y="26670"/>
                </a:lnTo>
                <a:lnTo>
                  <a:pt x="90705" y="25400"/>
                </a:lnTo>
                <a:lnTo>
                  <a:pt x="91975" y="25400"/>
                </a:lnTo>
                <a:lnTo>
                  <a:pt x="93245" y="24130"/>
                </a:lnTo>
                <a:lnTo>
                  <a:pt x="91975" y="22860"/>
                </a:lnTo>
                <a:lnTo>
                  <a:pt x="90705" y="20320"/>
                </a:lnTo>
                <a:lnTo>
                  <a:pt x="88165" y="19050"/>
                </a:lnTo>
                <a:lnTo>
                  <a:pt x="86895" y="17780"/>
                </a:lnTo>
                <a:lnTo>
                  <a:pt x="83085" y="12700"/>
                </a:lnTo>
                <a:lnTo>
                  <a:pt x="80545" y="7620"/>
                </a:lnTo>
                <a:lnTo>
                  <a:pt x="74195" y="5080"/>
                </a:lnTo>
                <a:lnTo>
                  <a:pt x="62150" y="1349"/>
                </a:lnTo>
                <a:lnTo>
                  <a:pt x="49272" y="0"/>
                </a:lnTo>
                <a:close/>
              </a:path>
              <a:path w="160020" h="161290">
                <a:moveTo>
                  <a:pt x="75822" y="38913"/>
                </a:moveTo>
                <a:lnTo>
                  <a:pt x="39846" y="38913"/>
                </a:lnTo>
                <a:lnTo>
                  <a:pt x="45462" y="40481"/>
                </a:lnTo>
                <a:lnTo>
                  <a:pt x="51792" y="42763"/>
                </a:lnTo>
                <a:lnTo>
                  <a:pt x="58955" y="44450"/>
                </a:lnTo>
                <a:lnTo>
                  <a:pt x="65305" y="45720"/>
                </a:lnTo>
                <a:lnTo>
                  <a:pt x="71655" y="45720"/>
                </a:lnTo>
                <a:lnTo>
                  <a:pt x="75465" y="44450"/>
                </a:lnTo>
                <a:lnTo>
                  <a:pt x="78005" y="43180"/>
                </a:lnTo>
                <a:lnTo>
                  <a:pt x="80545" y="43180"/>
                </a:lnTo>
                <a:lnTo>
                  <a:pt x="80545" y="40640"/>
                </a:lnTo>
                <a:lnTo>
                  <a:pt x="78005" y="39370"/>
                </a:lnTo>
                <a:lnTo>
                  <a:pt x="76735" y="39370"/>
                </a:lnTo>
                <a:lnTo>
                  <a:pt x="75822" y="38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8805" y="1176870"/>
            <a:ext cx="43180" cy="57150"/>
          </a:xfrm>
          <a:custGeom>
            <a:avLst/>
            <a:gdLst/>
            <a:ahLst/>
            <a:cxnLst/>
            <a:rect l="l" t="t" r="r" b="b"/>
            <a:pathLst>
              <a:path w="43179" h="57150">
                <a:moveTo>
                  <a:pt x="13969" y="0"/>
                </a:moveTo>
                <a:lnTo>
                  <a:pt x="8889" y="1269"/>
                </a:lnTo>
                <a:lnTo>
                  <a:pt x="8889" y="6350"/>
                </a:lnTo>
                <a:lnTo>
                  <a:pt x="2539" y="8890"/>
                </a:lnTo>
                <a:lnTo>
                  <a:pt x="2539" y="11429"/>
                </a:lnTo>
                <a:lnTo>
                  <a:pt x="0" y="12700"/>
                </a:lnTo>
                <a:lnTo>
                  <a:pt x="1269" y="15240"/>
                </a:lnTo>
                <a:lnTo>
                  <a:pt x="5238" y="24804"/>
                </a:lnTo>
                <a:lnTo>
                  <a:pt x="9207" y="34607"/>
                </a:lnTo>
                <a:lnTo>
                  <a:pt x="12699" y="44886"/>
                </a:lnTo>
                <a:lnTo>
                  <a:pt x="15239" y="55880"/>
                </a:lnTo>
                <a:lnTo>
                  <a:pt x="21212" y="55899"/>
                </a:lnTo>
                <a:lnTo>
                  <a:pt x="27781" y="56038"/>
                </a:lnTo>
                <a:lnTo>
                  <a:pt x="35063" y="56415"/>
                </a:lnTo>
                <a:lnTo>
                  <a:pt x="43179" y="57150"/>
                </a:lnTo>
                <a:lnTo>
                  <a:pt x="43179" y="3809"/>
                </a:lnTo>
                <a:lnTo>
                  <a:pt x="36829" y="2540"/>
                </a:lnTo>
                <a:lnTo>
                  <a:pt x="26669" y="1269"/>
                </a:lnTo>
                <a:lnTo>
                  <a:pt x="139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7215" y="1203540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29" h="101600">
                <a:moveTo>
                  <a:pt x="17780" y="0"/>
                </a:moveTo>
                <a:lnTo>
                  <a:pt x="11430" y="3036"/>
                </a:lnTo>
                <a:lnTo>
                  <a:pt x="6032" y="8096"/>
                </a:lnTo>
                <a:lnTo>
                  <a:pt x="2063" y="14823"/>
                </a:lnTo>
                <a:lnTo>
                  <a:pt x="0" y="22859"/>
                </a:lnTo>
                <a:lnTo>
                  <a:pt x="895" y="35639"/>
                </a:lnTo>
                <a:lnTo>
                  <a:pt x="35440" y="60106"/>
                </a:lnTo>
                <a:lnTo>
                  <a:pt x="62230" y="63499"/>
                </a:lnTo>
                <a:lnTo>
                  <a:pt x="67310" y="63499"/>
                </a:lnTo>
                <a:lnTo>
                  <a:pt x="72390" y="66039"/>
                </a:lnTo>
                <a:lnTo>
                  <a:pt x="73660" y="67309"/>
                </a:lnTo>
                <a:lnTo>
                  <a:pt x="73660" y="72389"/>
                </a:lnTo>
                <a:lnTo>
                  <a:pt x="71120" y="74929"/>
                </a:lnTo>
                <a:lnTo>
                  <a:pt x="67310" y="76199"/>
                </a:lnTo>
                <a:lnTo>
                  <a:pt x="66040" y="101599"/>
                </a:lnTo>
                <a:lnTo>
                  <a:pt x="76200" y="101599"/>
                </a:lnTo>
                <a:lnTo>
                  <a:pt x="85090" y="96519"/>
                </a:lnTo>
                <a:lnTo>
                  <a:pt x="92710" y="91439"/>
                </a:lnTo>
                <a:lnTo>
                  <a:pt x="97790" y="86359"/>
                </a:lnTo>
                <a:lnTo>
                  <a:pt x="99060" y="78739"/>
                </a:lnTo>
                <a:lnTo>
                  <a:pt x="100052" y="72270"/>
                </a:lnTo>
                <a:lnTo>
                  <a:pt x="99377" y="66039"/>
                </a:lnTo>
                <a:lnTo>
                  <a:pt x="64750" y="37861"/>
                </a:lnTo>
                <a:lnTo>
                  <a:pt x="41374" y="35639"/>
                </a:lnTo>
                <a:lnTo>
                  <a:pt x="29209" y="34289"/>
                </a:lnTo>
                <a:lnTo>
                  <a:pt x="26670" y="34289"/>
                </a:lnTo>
                <a:lnTo>
                  <a:pt x="24130" y="31749"/>
                </a:lnTo>
                <a:lnTo>
                  <a:pt x="24130" y="26669"/>
                </a:lnTo>
                <a:lnTo>
                  <a:pt x="27940" y="25399"/>
                </a:lnTo>
                <a:lnTo>
                  <a:pt x="26670" y="19049"/>
                </a:lnTo>
                <a:lnTo>
                  <a:pt x="24130" y="13969"/>
                </a:lnTo>
                <a:lnTo>
                  <a:pt x="22860" y="10159"/>
                </a:lnTo>
                <a:lnTo>
                  <a:pt x="20320" y="3809"/>
                </a:lnTo>
                <a:lnTo>
                  <a:pt x="17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7855" y="1268310"/>
            <a:ext cx="22860" cy="48260"/>
          </a:xfrm>
          <a:custGeom>
            <a:avLst/>
            <a:gdLst/>
            <a:ahLst/>
            <a:cxnLst/>
            <a:rect l="l" t="t" r="r" b="b"/>
            <a:pathLst>
              <a:path w="22860" h="48259">
                <a:moveTo>
                  <a:pt x="0" y="0"/>
                </a:moveTo>
                <a:lnTo>
                  <a:pt x="0" y="38099"/>
                </a:lnTo>
                <a:lnTo>
                  <a:pt x="22860" y="48259"/>
                </a:lnTo>
                <a:lnTo>
                  <a:pt x="22860" y="3809"/>
                </a:lnTo>
                <a:lnTo>
                  <a:pt x="13970" y="2539"/>
                </a:lnTo>
                <a:lnTo>
                  <a:pt x="889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37633" y="1282280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70" h="93980">
                <a:moveTo>
                  <a:pt x="23872" y="0"/>
                </a:moveTo>
                <a:lnTo>
                  <a:pt x="16252" y="1270"/>
                </a:lnTo>
                <a:lnTo>
                  <a:pt x="12442" y="3810"/>
                </a:lnTo>
                <a:lnTo>
                  <a:pt x="9902" y="6350"/>
                </a:lnTo>
                <a:lnTo>
                  <a:pt x="4822" y="10160"/>
                </a:lnTo>
                <a:lnTo>
                  <a:pt x="2282" y="15240"/>
                </a:lnTo>
                <a:lnTo>
                  <a:pt x="0" y="25777"/>
                </a:lnTo>
                <a:lnTo>
                  <a:pt x="2123" y="35718"/>
                </a:lnTo>
                <a:lnTo>
                  <a:pt x="7818" y="43993"/>
                </a:lnTo>
                <a:lnTo>
                  <a:pt x="16252" y="49530"/>
                </a:lnTo>
                <a:lnTo>
                  <a:pt x="22602" y="52070"/>
                </a:lnTo>
                <a:lnTo>
                  <a:pt x="31492" y="55880"/>
                </a:lnTo>
                <a:lnTo>
                  <a:pt x="44192" y="60960"/>
                </a:lnTo>
                <a:lnTo>
                  <a:pt x="56892" y="68580"/>
                </a:lnTo>
                <a:lnTo>
                  <a:pt x="58162" y="72390"/>
                </a:lnTo>
                <a:lnTo>
                  <a:pt x="58162" y="74930"/>
                </a:lnTo>
                <a:lnTo>
                  <a:pt x="55622" y="76200"/>
                </a:lnTo>
                <a:lnTo>
                  <a:pt x="55622" y="93980"/>
                </a:lnTo>
                <a:lnTo>
                  <a:pt x="63242" y="92710"/>
                </a:lnTo>
                <a:lnTo>
                  <a:pt x="68322" y="87630"/>
                </a:lnTo>
                <a:lnTo>
                  <a:pt x="73402" y="83820"/>
                </a:lnTo>
                <a:lnTo>
                  <a:pt x="77212" y="77470"/>
                </a:lnTo>
                <a:lnTo>
                  <a:pt x="77212" y="68580"/>
                </a:lnTo>
                <a:lnTo>
                  <a:pt x="51216" y="38655"/>
                </a:lnTo>
                <a:lnTo>
                  <a:pt x="25142" y="27940"/>
                </a:lnTo>
                <a:lnTo>
                  <a:pt x="23872" y="26670"/>
                </a:lnTo>
                <a:lnTo>
                  <a:pt x="22602" y="24130"/>
                </a:lnTo>
                <a:lnTo>
                  <a:pt x="22602" y="21590"/>
                </a:lnTo>
                <a:lnTo>
                  <a:pt x="23872" y="20320"/>
                </a:lnTo>
                <a:lnTo>
                  <a:pt x="23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67855" y="1344509"/>
            <a:ext cx="20320" cy="77470"/>
          </a:xfrm>
          <a:custGeom>
            <a:avLst/>
            <a:gdLst/>
            <a:ahLst/>
            <a:cxnLst/>
            <a:rect l="l" t="t" r="r" b="b"/>
            <a:pathLst>
              <a:path w="20320" h="77469">
                <a:moveTo>
                  <a:pt x="0" y="0"/>
                </a:moveTo>
                <a:lnTo>
                  <a:pt x="32" y="28257"/>
                </a:lnTo>
                <a:lnTo>
                  <a:pt x="158" y="43021"/>
                </a:lnTo>
                <a:lnTo>
                  <a:pt x="535" y="55185"/>
                </a:lnTo>
                <a:lnTo>
                  <a:pt x="1270" y="69850"/>
                </a:lnTo>
                <a:lnTo>
                  <a:pt x="1270" y="74930"/>
                </a:lnTo>
                <a:lnTo>
                  <a:pt x="5080" y="76200"/>
                </a:lnTo>
                <a:lnTo>
                  <a:pt x="10160" y="77470"/>
                </a:lnTo>
                <a:lnTo>
                  <a:pt x="16510" y="77470"/>
                </a:lnTo>
                <a:lnTo>
                  <a:pt x="17780" y="73660"/>
                </a:lnTo>
                <a:lnTo>
                  <a:pt x="19050" y="71120"/>
                </a:lnTo>
                <a:lnTo>
                  <a:pt x="19248" y="61277"/>
                </a:lnTo>
                <a:lnTo>
                  <a:pt x="19752" y="43021"/>
                </a:lnTo>
                <a:lnTo>
                  <a:pt x="20121" y="28257"/>
                </a:lnTo>
                <a:lnTo>
                  <a:pt x="20320" y="12700"/>
                </a:lnTo>
                <a:lnTo>
                  <a:pt x="20320" y="11430"/>
                </a:lnTo>
                <a:lnTo>
                  <a:pt x="16510" y="7620"/>
                </a:lnTo>
                <a:lnTo>
                  <a:pt x="11430" y="5080"/>
                </a:lnTo>
                <a:lnTo>
                  <a:pt x="10160" y="3810"/>
                </a:lnTo>
                <a:lnTo>
                  <a:pt x="762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6425" y="1048600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29" h="87630">
                <a:moveTo>
                  <a:pt x="6349" y="50800"/>
                </a:moveTo>
                <a:lnTo>
                  <a:pt x="7619" y="52070"/>
                </a:lnTo>
                <a:lnTo>
                  <a:pt x="12699" y="54610"/>
                </a:lnTo>
                <a:lnTo>
                  <a:pt x="13969" y="55880"/>
                </a:lnTo>
                <a:lnTo>
                  <a:pt x="13969" y="58420"/>
                </a:lnTo>
                <a:lnTo>
                  <a:pt x="11429" y="64770"/>
                </a:lnTo>
                <a:lnTo>
                  <a:pt x="0" y="66040"/>
                </a:lnTo>
                <a:lnTo>
                  <a:pt x="0" y="82550"/>
                </a:lnTo>
                <a:lnTo>
                  <a:pt x="9207" y="84058"/>
                </a:lnTo>
                <a:lnTo>
                  <a:pt x="30003" y="86121"/>
                </a:lnTo>
                <a:lnTo>
                  <a:pt x="40639" y="87630"/>
                </a:lnTo>
                <a:lnTo>
                  <a:pt x="43179" y="85090"/>
                </a:lnTo>
                <a:lnTo>
                  <a:pt x="44449" y="82550"/>
                </a:lnTo>
                <a:lnTo>
                  <a:pt x="48259" y="76200"/>
                </a:lnTo>
                <a:lnTo>
                  <a:pt x="54609" y="72390"/>
                </a:lnTo>
                <a:lnTo>
                  <a:pt x="59689" y="67310"/>
                </a:lnTo>
                <a:lnTo>
                  <a:pt x="64849" y="61813"/>
                </a:lnTo>
                <a:lnTo>
                  <a:pt x="67177" y="59690"/>
                </a:lnTo>
                <a:lnTo>
                  <a:pt x="35559" y="59690"/>
                </a:lnTo>
                <a:lnTo>
                  <a:pt x="28317" y="56336"/>
                </a:lnTo>
                <a:lnTo>
                  <a:pt x="21431" y="53816"/>
                </a:lnTo>
                <a:lnTo>
                  <a:pt x="14307" y="52010"/>
                </a:lnTo>
                <a:lnTo>
                  <a:pt x="6349" y="50800"/>
                </a:lnTo>
                <a:close/>
              </a:path>
              <a:path w="87629" h="87630">
                <a:moveTo>
                  <a:pt x="10159" y="0"/>
                </a:moveTo>
                <a:lnTo>
                  <a:pt x="8889" y="0"/>
                </a:lnTo>
                <a:lnTo>
                  <a:pt x="5079" y="1270"/>
                </a:lnTo>
                <a:lnTo>
                  <a:pt x="3809" y="3810"/>
                </a:lnTo>
                <a:lnTo>
                  <a:pt x="1269" y="7620"/>
                </a:lnTo>
                <a:lnTo>
                  <a:pt x="2539" y="16510"/>
                </a:lnTo>
                <a:lnTo>
                  <a:pt x="8889" y="19050"/>
                </a:lnTo>
                <a:lnTo>
                  <a:pt x="11429" y="21590"/>
                </a:lnTo>
                <a:lnTo>
                  <a:pt x="15239" y="24130"/>
                </a:lnTo>
                <a:lnTo>
                  <a:pt x="17779" y="27940"/>
                </a:lnTo>
                <a:lnTo>
                  <a:pt x="19049" y="30480"/>
                </a:lnTo>
                <a:lnTo>
                  <a:pt x="24129" y="35560"/>
                </a:lnTo>
                <a:lnTo>
                  <a:pt x="25399" y="39370"/>
                </a:lnTo>
                <a:lnTo>
                  <a:pt x="27939" y="41910"/>
                </a:lnTo>
                <a:lnTo>
                  <a:pt x="25399" y="44450"/>
                </a:lnTo>
                <a:lnTo>
                  <a:pt x="22859" y="45720"/>
                </a:lnTo>
                <a:lnTo>
                  <a:pt x="19049" y="45720"/>
                </a:lnTo>
                <a:lnTo>
                  <a:pt x="12699" y="46990"/>
                </a:lnTo>
                <a:lnTo>
                  <a:pt x="3809" y="46990"/>
                </a:lnTo>
                <a:lnTo>
                  <a:pt x="22562" y="49668"/>
                </a:lnTo>
                <a:lnTo>
                  <a:pt x="29209" y="50800"/>
                </a:lnTo>
                <a:lnTo>
                  <a:pt x="33019" y="52070"/>
                </a:lnTo>
                <a:lnTo>
                  <a:pt x="35559" y="54610"/>
                </a:lnTo>
                <a:lnTo>
                  <a:pt x="35559" y="55880"/>
                </a:lnTo>
                <a:lnTo>
                  <a:pt x="36829" y="58420"/>
                </a:lnTo>
                <a:lnTo>
                  <a:pt x="35559" y="59690"/>
                </a:lnTo>
                <a:lnTo>
                  <a:pt x="67177" y="59690"/>
                </a:lnTo>
                <a:lnTo>
                  <a:pt x="70484" y="56673"/>
                </a:lnTo>
                <a:lnTo>
                  <a:pt x="76120" y="51772"/>
                </a:lnTo>
                <a:lnTo>
                  <a:pt x="81279" y="46990"/>
                </a:lnTo>
                <a:lnTo>
                  <a:pt x="83819" y="43180"/>
                </a:lnTo>
                <a:lnTo>
                  <a:pt x="86359" y="43180"/>
                </a:lnTo>
                <a:lnTo>
                  <a:pt x="86677" y="41910"/>
                </a:lnTo>
                <a:lnTo>
                  <a:pt x="41909" y="41910"/>
                </a:lnTo>
                <a:lnTo>
                  <a:pt x="40639" y="40640"/>
                </a:lnTo>
                <a:lnTo>
                  <a:pt x="39369" y="35560"/>
                </a:lnTo>
                <a:lnTo>
                  <a:pt x="40639" y="24130"/>
                </a:lnTo>
                <a:lnTo>
                  <a:pt x="39369" y="16510"/>
                </a:lnTo>
                <a:lnTo>
                  <a:pt x="39369" y="12700"/>
                </a:lnTo>
                <a:lnTo>
                  <a:pt x="36829" y="11430"/>
                </a:lnTo>
                <a:lnTo>
                  <a:pt x="28912" y="9822"/>
                </a:lnTo>
                <a:lnTo>
                  <a:pt x="22066" y="7143"/>
                </a:lnTo>
                <a:lnTo>
                  <a:pt x="15934" y="3750"/>
                </a:lnTo>
                <a:lnTo>
                  <a:pt x="10159" y="0"/>
                </a:lnTo>
                <a:close/>
              </a:path>
              <a:path w="87629" h="87630">
                <a:moveTo>
                  <a:pt x="77271" y="22740"/>
                </a:moveTo>
                <a:lnTo>
                  <a:pt x="72389" y="22860"/>
                </a:lnTo>
                <a:lnTo>
                  <a:pt x="65166" y="26729"/>
                </a:lnTo>
                <a:lnTo>
                  <a:pt x="58419" y="31908"/>
                </a:lnTo>
                <a:lnTo>
                  <a:pt x="51673" y="37326"/>
                </a:lnTo>
                <a:lnTo>
                  <a:pt x="44449" y="41910"/>
                </a:lnTo>
                <a:lnTo>
                  <a:pt x="86677" y="41910"/>
                </a:lnTo>
                <a:lnTo>
                  <a:pt x="87629" y="38100"/>
                </a:lnTo>
                <a:lnTo>
                  <a:pt x="87034" y="31075"/>
                </a:lnTo>
                <a:lnTo>
                  <a:pt x="82867" y="25717"/>
                </a:lnTo>
                <a:lnTo>
                  <a:pt x="77271" y="22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7375" y="1073999"/>
            <a:ext cx="21590" cy="58419"/>
          </a:xfrm>
          <a:custGeom>
            <a:avLst/>
            <a:gdLst/>
            <a:ahLst/>
            <a:cxnLst/>
            <a:rect l="l" t="t" r="r" b="b"/>
            <a:pathLst>
              <a:path w="21589" h="58419">
                <a:moveTo>
                  <a:pt x="17780" y="1269"/>
                </a:moveTo>
                <a:lnTo>
                  <a:pt x="2539" y="1269"/>
                </a:lnTo>
                <a:lnTo>
                  <a:pt x="5079" y="2539"/>
                </a:lnTo>
                <a:lnTo>
                  <a:pt x="7335" y="15138"/>
                </a:lnTo>
                <a:lnTo>
                  <a:pt x="9408" y="39623"/>
                </a:lnTo>
                <a:lnTo>
                  <a:pt x="11115" y="58318"/>
                </a:lnTo>
                <a:lnTo>
                  <a:pt x="12273" y="53543"/>
                </a:lnTo>
                <a:lnTo>
                  <a:pt x="12630" y="15138"/>
                </a:lnTo>
                <a:lnTo>
                  <a:pt x="12700" y="5079"/>
                </a:lnTo>
                <a:lnTo>
                  <a:pt x="16510" y="5079"/>
                </a:lnTo>
                <a:lnTo>
                  <a:pt x="19050" y="3809"/>
                </a:lnTo>
                <a:lnTo>
                  <a:pt x="20320" y="3809"/>
                </a:lnTo>
                <a:lnTo>
                  <a:pt x="17780" y="1269"/>
                </a:lnTo>
                <a:close/>
              </a:path>
              <a:path w="21589" h="58419">
                <a:moveTo>
                  <a:pt x="21590" y="2539"/>
                </a:moveTo>
                <a:lnTo>
                  <a:pt x="20320" y="3809"/>
                </a:lnTo>
                <a:lnTo>
                  <a:pt x="21590" y="5079"/>
                </a:lnTo>
                <a:lnTo>
                  <a:pt x="21590" y="2539"/>
                </a:lnTo>
                <a:close/>
              </a:path>
              <a:path w="21589" h="58419">
                <a:moveTo>
                  <a:pt x="16510" y="0"/>
                </a:moveTo>
                <a:lnTo>
                  <a:pt x="0" y="0"/>
                </a:lnTo>
                <a:lnTo>
                  <a:pt x="1270" y="2539"/>
                </a:lnTo>
                <a:lnTo>
                  <a:pt x="2539" y="1269"/>
                </a:lnTo>
                <a:lnTo>
                  <a:pt x="17780" y="1269"/>
                </a:lnTo>
                <a:lnTo>
                  <a:pt x="1651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8245" y="1263230"/>
            <a:ext cx="116840" cy="99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7535" y="1368640"/>
            <a:ext cx="16510" cy="41910"/>
          </a:xfrm>
          <a:custGeom>
            <a:avLst/>
            <a:gdLst/>
            <a:ahLst/>
            <a:cxnLst/>
            <a:rect l="l" t="t" r="r" b="b"/>
            <a:pathLst>
              <a:path w="16510" h="41909">
                <a:moveTo>
                  <a:pt x="16510" y="0"/>
                </a:moveTo>
                <a:lnTo>
                  <a:pt x="13970" y="1270"/>
                </a:lnTo>
                <a:lnTo>
                  <a:pt x="7620" y="7620"/>
                </a:lnTo>
                <a:lnTo>
                  <a:pt x="2540" y="13970"/>
                </a:lnTo>
                <a:lnTo>
                  <a:pt x="0" y="31750"/>
                </a:lnTo>
                <a:lnTo>
                  <a:pt x="2540" y="33020"/>
                </a:lnTo>
                <a:lnTo>
                  <a:pt x="5080" y="38100"/>
                </a:lnTo>
                <a:lnTo>
                  <a:pt x="6350" y="41910"/>
                </a:lnTo>
                <a:lnTo>
                  <a:pt x="11430" y="41910"/>
                </a:lnTo>
                <a:lnTo>
                  <a:pt x="12700" y="38100"/>
                </a:lnTo>
                <a:lnTo>
                  <a:pt x="13970" y="35560"/>
                </a:lnTo>
                <a:lnTo>
                  <a:pt x="12700" y="33020"/>
                </a:lnTo>
                <a:lnTo>
                  <a:pt x="12700" y="26670"/>
                </a:lnTo>
                <a:lnTo>
                  <a:pt x="13970" y="21590"/>
                </a:lnTo>
                <a:lnTo>
                  <a:pt x="16510" y="19050"/>
                </a:lnTo>
                <a:lnTo>
                  <a:pt x="16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1125" y="1093050"/>
            <a:ext cx="331470" cy="430530"/>
          </a:xfrm>
          <a:custGeom>
            <a:avLst/>
            <a:gdLst/>
            <a:ahLst/>
            <a:cxnLst/>
            <a:rect l="l" t="t" r="r" b="b"/>
            <a:pathLst>
              <a:path w="331469" h="430530">
                <a:moveTo>
                  <a:pt x="331470" y="283210"/>
                </a:moveTo>
                <a:lnTo>
                  <a:pt x="314959" y="283210"/>
                </a:lnTo>
                <a:lnTo>
                  <a:pt x="312400" y="306248"/>
                </a:lnTo>
                <a:lnTo>
                  <a:pt x="306863" y="332263"/>
                </a:lnTo>
                <a:lnTo>
                  <a:pt x="276859" y="386080"/>
                </a:lnTo>
                <a:lnTo>
                  <a:pt x="240029" y="410209"/>
                </a:lnTo>
                <a:lnTo>
                  <a:pt x="203199" y="415290"/>
                </a:lnTo>
                <a:lnTo>
                  <a:pt x="0" y="415290"/>
                </a:lnTo>
                <a:lnTo>
                  <a:pt x="0" y="430530"/>
                </a:lnTo>
                <a:lnTo>
                  <a:pt x="327659" y="430530"/>
                </a:lnTo>
                <a:lnTo>
                  <a:pt x="331470" y="283210"/>
                </a:lnTo>
                <a:close/>
              </a:path>
              <a:path w="331469" h="430530">
                <a:moveTo>
                  <a:pt x="308609" y="0"/>
                </a:moveTo>
                <a:lnTo>
                  <a:pt x="0" y="0"/>
                </a:lnTo>
                <a:lnTo>
                  <a:pt x="0" y="15240"/>
                </a:lnTo>
                <a:lnTo>
                  <a:pt x="50799" y="15239"/>
                </a:lnTo>
                <a:lnTo>
                  <a:pt x="50799" y="415290"/>
                </a:lnTo>
                <a:lnTo>
                  <a:pt x="110489" y="415290"/>
                </a:lnTo>
                <a:lnTo>
                  <a:pt x="110489" y="218440"/>
                </a:lnTo>
                <a:lnTo>
                  <a:pt x="223519" y="218440"/>
                </a:lnTo>
                <a:lnTo>
                  <a:pt x="223519" y="201929"/>
                </a:lnTo>
                <a:lnTo>
                  <a:pt x="111759" y="201930"/>
                </a:lnTo>
                <a:lnTo>
                  <a:pt x="111759" y="17780"/>
                </a:lnTo>
                <a:lnTo>
                  <a:pt x="309113" y="17780"/>
                </a:lnTo>
                <a:lnTo>
                  <a:pt x="308609" y="0"/>
                </a:lnTo>
                <a:close/>
              </a:path>
              <a:path w="331469" h="430530">
                <a:moveTo>
                  <a:pt x="223519" y="218440"/>
                </a:moveTo>
                <a:lnTo>
                  <a:pt x="144779" y="218440"/>
                </a:lnTo>
                <a:lnTo>
                  <a:pt x="177026" y="222984"/>
                </a:lnTo>
                <a:lnTo>
                  <a:pt x="196056" y="235743"/>
                </a:lnTo>
                <a:lnTo>
                  <a:pt x="205323" y="258266"/>
                </a:lnTo>
                <a:lnTo>
                  <a:pt x="208279" y="292100"/>
                </a:lnTo>
                <a:lnTo>
                  <a:pt x="208279" y="316230"/>
                </a:lnTo>
                <a:lnTo>
                  <a:pt x="223519" y="316230"/>
                </a:lnTo>
                <a:lnTo>
                  <a:pt x="223519" y="218440"/>
                </a:lnTo>
                <a:close/>
              </a:path>
              <a:path w="331469" h="430530">
                <a:moveTo>
                  <a:pt x="223519" y="111760"/>
                </a:moveTo>
                <a:lnTo>
                  <a:pt x="208279" y="111760"/>
                </a:lnTo>
                <a:lnTo>
                  <a:pt x="208279" y="129539"/>
                </a:lnTo>
                <a:lnTo>
                  <a:pt x="203735" y="165854"/>
                </a:lnTo>
                <a:lnTo>
                  <a:pt x="191928" y="187642"/>
                </a:lnTo>
                <a:lnTo>
                  <a:pt x="172739" y="198477"/>
                </a:lnTo>
                <a:lnTo>
                  <a:pt x="146049" y="201930"/>
                </a:lnTo>
                <a:lnTo>
                  <a:pt x="223519" y="201929"/>
                </a:lnTo>
                <a:lnTo>
                  <a:pt x="223519" y="111760"/>
                </a:lnTo>
                <a:close/>
              </a:path>
              <a:path w="331469" h="430530">
                <a:moveTo>
                  <a:pt x="309113" y="17780"/>
                </a:moveTo>
                <a:lnTo>
                  <a:pt x="186689" y="17780"/>
                </a:lnTo>
                <a:lnTo>
                  <a:pt x="209549" y="18355"/>
                </a:lnTo>
                <a:lnTo>
                  <a:pt x="230504" y="21431"/>
                </a:lnTo>
                <a:lnTo>
                  <a:pt x="266699" y="43180"/>
                </a:lnTo>
                <a:lnTo>
                  <a:pt x="289718" y="86042"/>
                </a:lnTo>
                <a:lnTo>
                  <a:pt x="298449" y="134620"/>
                </a:lnTo>
                <a:lnTo>
                  <a:pt x="312420" y="134620"/>
                </a:lnTo>
                <a:lnTo>
                  <a:pt x="309113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4185" y="1230209"/>
            <a:ext cx="285750" cy="294640"/>
          </a:xfrm>
          <a:custGeom>
            <a:avLst/>
            <a:gdLst/>
            <a:ahLst/>
            <a:cxnLst/>
            <a:rect l="l" t="t" r="r" b="b"/>
            <a:pathLst>
              <a:path w="285750" h="294640">
                <a:moveTo>
                  <a:pt x="109220" y="279400"/>
                </a:moveTo>
                <a:lnTo>
                  <a:pt x="0" y="279400"/>
                </a:lnTo>
                <a:lnTo>
                  <a:pt x="0" y="294640"/>
                </a:lnTo>
                <a:lnTo>
                  <a:pt x="109220" y="294640"/>
                </a:lnTo>
                <a:lnTo>
                  <a:pt x="109220" y="279400"/>
                </a:lnTo>
                <a:close/>
              </a:path>
              <a:path w="285750" h="294640">
                <a:moveTo>
                  <a:pt x="285750" y="279400"/>
                </a:moveTo>
                <a:lnTo>
                  <a:pt x="134620" y="279400"/>
                </a:lnTo>
                <a:lnTo>
                  <a:pt x="134620" y="294640"/>
                </a:lnTo>
                <a:lnTo>
                  <a:pt x="285750" y="294640"/>
                </a:lnTo>
                <a:lnTo>
                  <a:pt x="285750" y="279400"/>
                </a:lnTo>
                <a:close/>
              </a:path>
              <a:path w="285750" h="294640">
                <a:moveTo>
                  <a:pt x="105410" y="13970"/>
                </a:moveTo>
                <a:lnTo>
                  <a:pt x="40639" y="13970"/>
                </a:lnTo>
                <a:lnTo>
                  <a:pt x="67310" y="59690"/>
                </a:lnTo>
                <a:lnTo>
                  <a:pt x="120650" y="156210"/>
                </a:lnTo>
                <a:lnTo>
                  <a:pt x="66039" y="237490"/>
                </a:lnTo>
                <a:lnTo>
                  <a:pt x="36829" y="279400"/>
                </a:lnTo>
                <a:lnTo>
                  <a:pt x="58420" y="279400"/>
                </a:lnTo>
                <a:lnTo>
                  <a:pt x="80010" y="245110"/>
                </a:lnTo>
                <a:lnTo>
                  <a:pt x="128270" y="171450"/>
                </a:lnTo>
                <a:lnTo>
                  <a:pt x="189678" y="171450"/>
                </a:lnTo>
                <a:lnTo>
                  <a:pt x="165100" y="127000"/>
                </a:lnTo>
                <a:lnTo>
                  <a:pt x="175441" y="111760"/>
                </a:lnTo>
                <a:lnTo>
                  <a:pt x="156210" y="111760"/>
                </a:lnTo>
                <a:lnTo>
                  <a:pt x="124460" y="50800"/>
                </a:lnTo>
                <a:lnTo>
                  <a:pt x="105410" y="13970"/>
                </a:lnTo>
                <a:close/>
              </a:path>
              <a:path w="285750" h="294640">
                <a:moveTo>
                  <a:pt x="189678" y="171450"/>
                </a:moveTo>
                <a:lnTo>
                  <a:pt x="128270" y="171450"/>
                </a:lnTo>
                <a:lnTo>
                  <a:pt x="166370" y="243840"/>
                </a:lnTo>
                <a:lnTo>
                  <a:pt x="185420" y="279400"/>
                </a:lnTo>
                <a:lnTo>
                  <a:pt x="248920" y="279400"/>
                </a:lnTo>
                <a:lnTo>
                  <a:pt x="224790" y="234950"/>
                </a:lnTo>
                <a:lnTo>
                  <a:pt x="189678" y="171450"/>
                </a:lnTo>
                <a:close/>
              </a:path>
              <a:path w="285750" h="294640">
                <a:moveTo>
                  <a:pt x="242570" y="13970"/>
                </a:moveTo>
                <a:lnTo>
                  <a:pt x="220979" y="13970"/>
                </a:lnTo>
                <a:lnTo>
                  <a:pt x="198120" y="50800"/>
                </a:lnTo>
                <a:lnTo>
                  <a:pt x="156210" y="111760"/>
                </a:lnTo>
                <a:lnTo>
                  <a:pt x="175441" y="111760"/>
                </a:lnTo>
                <a:lnTo>
                  <a:pt x="213360" y="55880"/>
                </a:lnTo>
                <a:lnTo>
                  <a:pt x="242570" y="13970"/>
                </a:lnTo>
                <a:close/>
              </a:path>
              <a:path w="285750" h="294640">
                <a:moveTo>
                  <a:pt x="156210" y="0"/>
                </a:moveTo>
                <a:lnTo>
                  <a:pt x="0" y="0"/>
                </a:lnTo>
                <a:lnTo>
                  <a:pt x="0" y="13970"/>
                </a:lnTo>
                <a:lnTo>
                  <a:pt x="156210" y="13970"/>
                </a:lnTo>
                <a:lnTo>
                  <a:pt x="156210" y="0"/>
                </a:lnTo>
                <a:close/>
              </a:path>
              <a:path w="285750" h="294640">
                <a:moveTo>
                  <a:pt x="279400" y="0"/>
                </a:moveTo>
                <a:lnTo>
                  <a:pt x="180340" y="0"/>
                </a:lnTo>
                <a:lnTo>
                  <a:pt x="180340" y="13970"/>
                </a:lnTo>
                <a:lnTo>
                  <a:pt x="279400" y="13970"/>
                </a:lnTo>
                <a:lnTo>
                  <a:pt x="27940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5965" y="1223860"/>
            <a:ext cx="243840" cy="306070"/>
          </a:xfrm>
          <a:custGeom>
            <a:avLst/>
            <a:gdLst/>
            <a:ahLst/>
            <a:cxnLst/>
            <a:rect l="l" t="t" r="r" b="b"/>
            <a:pathLst>
              <a:path w="243840" h="306069">
                <a:moveTo>
                  <a:pt x="130810" y="0"/>
                </a:moveTo>
                <a:lnTo>
                  <a:pt x="85994" y="7823"/>
                </a:lnTo>
                <a:lnTo>
                  <a:pt x="49651" y="29667"/>
                </a:lnTo>
                <a:lnTo>
                  <a:pt x="22636" y="63093"/>
                </a:lnTo>
                <a:lnTo>
                  <a:pt x="5801" y="105664"/>
                </a:lnTo>
                <a:lnTo>
                  <a:pt x="0" y="154940"/>
                </a:lnTo>
                <a:lnTo>
                  <a:pt x="5892" y="203819"/>
                </a:lnTo>
                <a:lnTo>
                  <a:pt x="22758" y="245445"/>
                </a:lnTo>
                <a:lnTo>
                  <a:pt x="49377" y="277743"/>
                </a:lnTo>
                <a:lnTo>
                  <a:pt x="84531" y="298643"/>
                </a:lnTo>
                <a:lnTo>
                  <a:pt x="127000" y="306070"/>
                </a:lnTo>
                <a:lnTo>
                  <a:pt x="148510" y="304244"/>
                </a:lnTo>
                <a:lnTo>
                  <a:pt x="170497" y="298132"/>
                </a:lnTo>
                <a:lnTo>
                  <a:pt x="191556" y="287020"/>
                </a:lnTo>
                <a:lnTo>
                  <a:pt x="139700" y="287020"/>
                </a:lnTo>
                <a:lnTo>
                  <a:pt x="100072" y="274558"/>
                </a:lnTo>
                <a:lnTo>
                  <a:pt x="76041" y="242570"/>
                </a:lnTo>
                <a:lnTo>
                  <a:pt x="64154" y="199151"/>
                </a:lnTo>
                <a:lnTo>
                  <a:pt x="60960" y="152400"/>
                </a:lnTo>
                <a:lnTo>
                  <a:pt x="62587" y="112414"/>
                </a:lnTo>
                <a:lnTo>
                  <a:pt x="71120" y="67786"/>
                </a:lnTo>
                <a:lnTo>
                  <a:pt x="92035" y="31492"/>
                </a:lnTo>
                <a:lnTo>
                  <a:pt x="130810" y="16510"/>
                </a:lnTo>
                <a:lnTo>
                  <a:pt x="189624" y="16510"/>
                </a:lnTo>
                <a:lnTo>
                  <a:pt x="175140" y="7758"/>
                </a:lnTo>
                <a:lnTo>
                  <a:pt x="130810" y="0"/>
                </a:lnTo>
                <a:close/>
              </a:path>
              <a:path w="243840" h="306069">
                <a:moveTo>
                  <a:pt x="231140" y="200660"/>
                </a:moveTo>
                <a:lnTo>
                  <a:pt x="213201" y="243522"/>
                </a:lnTo>
                <a:lnTo>
                  <a:pt x="171450" y="280670"/>
                </a:lnTo>
                <a:lnTo>
                  <a:pt x="139700" y="287020"/>
                </a:lnTo>
                <a:lnTo>
                  <a:pt x="191556" y="287020"/>
                </a:lnTo>
                <a:lnTo>
                  <a:pt x="223480" y="253603"/>
                </a:lnTo>
                <a:lnTo>
                  <a:pt x="243840" y="205740"/>
                </a:lnTo>
                <a:lnTo>
                  <a:pt x="231140" y="200660"/>
                </a:lnTo>
                <a:close/>
              </a:path>
              <a:path w="243840" h="306069">
                <a:moveTo>
                  <a:pt x="189624" y="16510"/>
                </a:moveTo>
                <a:lnTo>
                  <a:pt x="130810" y="16510"/>
                </a:lnTo>
                <a:lnTo>
                  <a:pt x="145831" y="18494"/>
                </a:lnTo>
                <a:lnTo>
                  <a:pt x="159543" y="24765"/>
                </a:lnTo>
                <a:lnTo>
                  <a:pt x="179268" y="58955"/>
                </a:lnTo>
                <a:lnTo>
                  <a:pt x="180340" y="81280"/>
                </a:lnTo>
                <a:lnTo>
                  <a:pt x="181471" y="91459"/>
                </a:lnTo>
                <a:lnTo>
                  <a:pt x="184626" y="102711"/>
                </a:lnTo>
                <a:lnTo>
                  <a:pt x="192305" y="111819"/>
                </a:lnTo>
                <a:lnTo>
                  <a:pt x="207010" y="115570"/>
                </a:lnTo>
                <a:lnTo>
                  <a:pt x="218003" y="113843"/>
                </a:lnTo>
                <a:lnTo>
                  <a:pt x="227330" y="108426"/>
                </a:lnTo>
                <a:lnTo>
                  <a:pt x="233799" y="98960"/>
                </a:lnTo>
                <a:lnTo>
                  <a:pt x="236220" y="85090"/>
                </a:lnTo>
                <a:lnTo>
                  <a:pt x="229036" y="55185"/>
                </a:lnTo>
                <a:lnTo>
                  <a:pt x="208280" y="27781"/>
                </a:lnTo>
                <a:lnTo>
                  <a:pt x="189624" y="1651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8855" y="1221320"/>
            <a:ext cx="245110" cy="309880"/>
          </a:xfrm>
          <a:custGeom>
            <a:avLst/>
            <a:gdLst/>
            <a:ahLst/>
            <a:cxnLst/>
            <a:rect l="l" t="t" r="r" b="b"/>
            <a:pathLst>
              <a:path w="245110" h="309880">
                <a:moveTo>
                  <a:pt x="127000" y="0"/>
                </a:moveTo>
                <a:lnTo>
                  <a:pt x="79216" y="10318"/>
                </a:lnTo>
                <a:lnTo>
                  <a:pt x="41910" y="36830"/>
                </a:lnTo>
                <a:lnTo>
                  <a:pt x="18573" y="70485"/>
                </a:lnTo>
                <a:lnTo>
                  <a:pt x="3810" y="111760"/>
                </a:lnTo>
                <a:lnTo>
                  <a:pt x="0" y="154940"/>
                </a:lnTo>
                <a:lnTo>
                  <a:pt x="1289" y="183197"/>
                </a:lnTo>
                <a:lnTo>
                  <a:pt x="17680" y="243522"/>
                </a:lnTo>
                <a:lnTo>
                  <a:pt x="60920" y="292199"/>
                </a:lnTo>
                <a:lnTo>
                  <a:pt x="107195" y="308748"/>
                </a:lnTo>
                <a:lnTo>
                  <a:pt x="127000" y="309880"/>
                </a:lnTo>
                <a:lnTo>
                  <a:pt x="175795" y="301664"/>
                </a:lnTo>
                <a:lnTo>
                  <a:pt x="192552" y="290830"/>
                </a:lnTo>
                <a:lnTo>
                  <a:pt x="142240" y="290830"/>
                </a:lnTo>
                <a:lnTo>
                  <a:pt x="126682" y="289302"/>
                </a:lnTo>
                <a:lnTo>
                  <a:pt x="87947" y="266719"/>
                </a:lnTo>
                <a:lnTo>
                  <a:pt x="65782" y="214114"/>
                </a:lnTo>
                <a:lnTo>
                  <a:pt x="61138" y="161964"/>
                </a:lnTo>
                <a:lnTo>
                  <a:pt x="60960" y="135890"/>
                </a:lnTo>
                <a:lnTo>
                  <a:pt x="245110" y="135890"/>
                </a:lnTo>
                <a:lnTo>
                  <a:pt x="243927" y="119380"/>
                </a:lnTo>
                <a:lnTo>
                  <a:pt x="62230" y="119380"/>
                </a:lnTo>
                <a:lnTo>
                  <a:pt x="65305" y="87967"/>
                </a:lnTo>
                <a:lnTo>
                  <a:pt x="73501" y="54768"/>
                </a:lnTo>
                <a:lnTo>
                  <a:pt x="90983" y="28475"/>
                </a:lnTo>
                <a:lnTo>
                  <a:pt x="121920" y="17780"/>
                </a:lnTo>
                <a:lnTo>
                  <a:pt x="187646" y="17780"/>
                </a:lnTo>
                <a:lnTo>
                  <a:pt x="175101" y="10318"/>
                </a:lnTo>
                <a:lnTo>
                  <a:pt x="152419" y="2718"/>
                </a:lnTo>
                <a:lnTo>
                  <a:pt x="127000" y="0"/>
                </a:lnTo>
                <a:close/>
              </a:path>
              <a:path w="245110" h="309880">
                <a:moveTo>
                  <a:pt x="229870" y="213360"/>
                </a:moveTo>
                <a:lnTo>
                  <a:pt x="200044" y="266045"/>
                </a:lnTo>
                <a:lnTo>
                  <a:pt x="162083" y="288290"/>
                </a:lnTo>
                <a:lnTo>
                  <a:pt x="142240" y="290830"/>
                </a:lnTo>
                <a:lnTo>
                  <a:pt x="192552" y="290830"/>
                </a:lnTo>
                <a:lnTo>
                  <a:pt x="208756" y="280352"/>
                </a:lnTo>
                <a:lnTo>
                  <a:pt x="230048" y="250944"/>
                </a:lnTo>
                <a:lnTo>
                  <a:pt x="243840" y="218440"/>
                </a:lnTo>
                <a:lnTo>
                  <a:pt x="229870" y="213360"/>
                </a:lnTo>
                <a:close/>
              </a:path>
              <a:path w="245110" h="309880">
                <a:moveTo>
                  <a:pt x="187646" y="17780"/>
                </a:moveTo>
                <a:lnTo>
                  <a:pt x="121920" y="17780"/>
                </a:lnTo>
                <a:lnTo>
                  <a:pt x="134818" y="19208"/>
                </a:lnTo>
                <a:lnTo>
                  <a:pt x="147955" y="24447"/>
                </a:lnTo>
                <a:lnTo>
                  <a:pt x="175319" y="67945"/>
                </a:lnTo>
                <a:lnTo>
                  <a:pt x="179070" y="119380"/>
                </a:lnTo>
                <a:lnTo>
                  <a:pt x="243927" y="119380"/>
                </a:lnTo>
                <a:lnTo>
                  <a:pt x="228857" y="62845"/>
                </a:lnTo>
                <a:lnTo>
                  <a:pt x="194687" y="21967"/>
                </a:lnTo>
                <a:lnTo>
                  <a:pt x="187646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60315" y="1090510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10175" y="1090510"/>
            <a:ext cx="147320" cy="434340"/>
          </a:xfrm>
          <a:custGeom>
            <a:avLst/>
            <a:gdLst/>
            <a:ahLst/>
            <a:cxnLst/>
            <a:rect l="l" t="t" r="r" b="b"/>
            <a:pathLst>
              <a:path w="147319" h="434340">
                <a:moveTo>
                  <a:pt x="147320" y="419100"/>
                </a:moveTo>
                <a:lnTo>
                  <a:pt x="0" y="419100"/>
                </a:lnTo>
                <a:lnTo>
                  <a:pt x="0" y="434340"/>
                </a:lnTo>
                <a:lnTo>
                  <a:pt x="147320" y="434340"/>
                </a:lnTo>
                <a:lnTo>
                  <a:pt x="147320" y="419100"/>
                </a:lnTo>
                <a:close/>
              </a:path>
              <a:path w="147319" h="434340">
                <a:moveTo>
                  <a:pt x="54610" y="1270"/>
                </a:moveTo>
                <a:lnTo>
                  <a:pt x="0" y="1270"/>
                </a:lnTo>
                <a:lnTo>
                  <a:pt x="0" y="16510"/>
                </a:lnTo>
                <a:lnTo>
                  <a:pt x="48260" y="16510"/>
                </a:lnTo>
                <a:lnTo>
                  <a:pt x="48260" y="419100"/>
                </a:lnTo>
                <a:lnTo>
                  <a:pt x="104140" y="419100"/>
                </a:lnTo>
                <a:lnTo>
                  <a:pt x="104140" y="2540"/>
                </a:lnTo>
                <a:lnTo>
                  <a:pt x="54610" y="2540"/>
                </a:lnTo>
                <a:lnTo>
                  <a:pt x="54610" y="1270"/>
                </a:lnTo>
                <a:close/>
              </a:path>
              <a:path w="147319" h="434340">
                <a:moveTo>
                  <a:pt x="104140" y="0"/>
                </a:moveTo>
                <a:lnTo>
                  <a:pt x="90864" y="1468"/>
                </a:lnTo>
                <a:lnTo>
                  <a:pt x="79851" y="2222"/>
                </a:lnTo>
                <a:lnTo>
                  <a:pt x="68599" y="2500"/>
                </a:lnTo>
                <a:lnTo>
                  <a:pt x="54610" y="2540"/>
                </a:lnTo>
                <a:lnTo>
                  <a:pt x="104140" y="2540"/>
                </a:lnTo>
                <a:lnTo>
                  <a:pt x="104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8765" y="1227669"/>
            <a:ext cx="320040" cy="303530"/>
          </a:xfrm>
          <a:custGeom>
            <a:avLst/>
            <a:gdLst/>
            <a:ahLst/>
            <a:cxnLst/>
            <a:rect l="l" t="t" r="r" b="b"/>
            <a:pathLst>
              <a:path w="320039" h="303530">
                <a:moveTo>
                  <a:pt x="97789" y="0"/>
                </a:moveTo>
                <a:lnTo>
                  <a:pt x="84256" y="1468"/>
                </a:lnTo>
                <a:lnTo>
                  <a:pt x="72390" y="2222"/>
                </a:lnTo>
                <a:lnTo>
                  <a:pt x="59570" y="2500"/>
                </a:lnTo>
                <a:lnTo>
                  <a:pt x="43180" y="2540"/>
                </a:lnTo>
                <a:lnTo>
                  <a:pt x="0" y="2540"/>
                </a:lnTo>
                <a:lnTo>
                  <a:pt x="0" y="17780"/>
                </a:lnTo>
                <a:lnTo>
                  <a:pt x="41910" y="17780"/>
                </a:lnTo>
                <a:lnTo>
                  <a:pt x="43180" y="142240"/>
                </a:lnTo>
                <a:lnTo>
                  <a:pt x="43180" y="215900"/>
                </a:lnTo>
                <a:lnTo>
                  <a:pt x="43457" y="229036"/>
                </a:lnTo>
                <a:lnTo>
                  <a:pt x="60960" y="279400"/>
                </a:lnTo>
                <a:lnTo>
                  <a:pt x="104001" y="301902"/>
                </a:lnTo>
                <a:lnTo>
                  <a:pt x="123189" y="303530"/>
                </a:lnTo>
                <a:lnTo>
                  <a:pt x="161627" y="296723"/>
                </a:lnTo>
                <a:lnTo>
                  <a:pt x="184238" y="283210"/>
                </a:lnTo>
                <a:lnTo>
                  <a:pt x="144780" y="283210"/>
                </a:lnTo>
                <a:lnTo>
                  <a:pt x="135016" y="282118"/>
                </a:lnTo>
                <a:lnTo>
                  <a:pt x="105290" y="255488"/>
                </a:lnTo>
                <a:lnTo>
                  <a:pt x="98226" y="204966"/>
                </a:lnTo>
                <a:lnTo>
                  <a:pt x="97833" y="170180"/>
                </a:lnTo>
                <a:lnTo>
                  <a:pt x="97789" y="0"/>
                </a:lnTo>
                <a:close/>
              </a:path>
              <a:path w="320039" h="303530">
                <a:moveTo>
                  <a:pt x="274320" y="245110"/>
                </a:moveTo>
                <a:lnTo>
                  <a:pt x="217170" y="245110"/>
                </a:lnTo>
                <a:lnTo>
                  <a:pt x="219710" y="299720"/>
                </a:lnTo>
                <a:lnTo>
                  <a:pt x="244951" y="297973"/>
                </a:lnTo>
                <a:lnTo>
                  <a:pt x="257393" y="297398"/>
                </a:lnTo>
                <a:lnTo>
                  <a:pt x="273050" y="297180"/>
                </a:lnTo>
                <a:lnTo>
                  <a:pt x="320040" y="297180"/>
                </a:lnTo>
                <a:lnTo>
                  <a:pt x="320040" y="281940"/>
                </a:lnTo>
                <a:lnTo>
                  <a:pt x="274320" y="281940"/>
                </a:lnTo>
                <a:lnTo>
                  <a:pt x="274320" y="245110"/>
                </a:lnTo>
                <a:close/>
              </a:path>
              <a:path w="320039" h="303530">
                <a:moveTo>
                  <a:pt x="274320" y="0"/>
                </a:moveTo>
                <a:lnTo>
                  <a:pt x="261183" y="1468"/>
                </a:lnTo>
                <a:lnTo>
                  <a:pt x="250190" y="2222"/>
                </a:lnTo>
                <a:lnTo>
                  <a:pt x="238244" y="2500"/>
                </a:lnTo>
                <a:lnTo>
                  <a:pt x="222250" y="2540"/>
                </a:lnTo>
                <a:lnTo>
                  <a:pt x="168910" y="2540"/>
                </a:lnTo>
                <a:lnTo>
                  <a:pt x="168910" y="17780"/>
                </a:lnTo>
                <a:lnTo>
                  <a:pt x="218440" y="17780"/>
                </a:lnTo>
                <a:lnTo>
                  <a:pt x="218440" y="170180"/>
                </a:lnTo>
                <a:lnTo>
                  <a:pt x="214629" y="215265"/>
                </a:lnTo>
                <a:lnTo>
                  <a:pt x="191770" y="260350"/>
                </a:lnTo>
                <a:lnTo>
                  <a:pt x="156587" y="281781"/>
                </a:lnTo>
                <a:lnTo>
                  <a:pt x="144780" y="283210"/>
                </a:lnTo>
                <a:lnTo>
                  <a:pt x="184238" y="283210"/>
                </a:lnTo>
                <a:lnTo>
                  <a:pt x="188753" y="280511"/>
                </a:lnTo>
                <a:lnTo>
                  <a:pt x="206593" y="261203"/>
                </a:lnTo>
                <a:lnTo>
                  <a:pt x="217170" y="245110"/>
                </a:lnTo>
                <a:lnTo>
                  <a:pt x="274320" y="245110"/>
                </a:lnTo>
                <a:lnTo>
                  <a:pt x="27432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02935" y="1221319"/>
            <a:ext cx="195580" cy="309880"/>
          </a:xfrm>
          <a:custGeom>
            <a:avLst/>
            <a:gdLst/>
            <a:ahLst/>
            <a:cxnLst/>
            <a:rect l="l" t="t" r="r" b="b"/>
            <a:pathLst>
              <a:path w="195580" h="309880">
                <a:moveTo>
                  <a:pt x="15331" y="194310"/>
                </a:moveTo>
                <a:lnTo>
                  <a:pt x="0" y="194310"/>
                </a:lnTo>
                <a:lnTo>
                  <a:pt x="0" y="290830"/>
                </a:lnTo>
                <a:lnTo>
                  <a:pt x="21252" y="297557"/>
                </a:lnTo>
                <a:lnTo>
                  <a:pt x="43338" y="303688"/>
                </a:lnTo>
                <a:lnTo>
                  <a:pt x="66615" y="308153"/>
                </a:lnTo>
                <a:lnTo>
                  <a:pt x="91439" y="309880"/>
                </a:lnTo>
                <a:lnTo>
                  <a:pt x="134500" y="302855"/>
                </a:lnTo>
                <a:lnTo>
                  <a:pt x="152469" y="292100"/>
                </a:lnTo>
                <a:lnTo>
                  <a:pt x="91439" y="292100"/>
                </a:lnTo>
                <a:lnTo>
                  <a:pt x="78859" y="291425"/>
                </a:lnTo>
                <a:lnTo>
                  <a:pt x="40639" y="271780"/>
                </a:lnTo>
                <a:lnTo>
                  <a:pt x="20319" y="233838"/>
                </a:lnTo>
                <a:lnTo>
                  <a:pt x="16708" y="213379"/>
                </a:lnTo>
                <a:lnTo>
                  <a:pt x="15331" y="194310"/>
                </a:lnTo>
                <a:close/>
              </a:path>
              <a:path w="195580" h="309880">
                <a:moveTo>
                  <a:pt x="96519" y="0"/>
                </a:moveTo>
                <a:lnTo>
                  <a:pt x="60126" y="6191"/>
                </a:lnTo>
                <a:lnTo>
                  <a:pt x="32067" y="23812"/>
                </a:lnTo>
                <a:lnTo>
                  <a:pt x="14009" y="51435"/>
                </a:lnTo>
                <a:lnTo>
                  <a:pt x="7619" y="87630"/>
                </a:lnTo>
                <a:lnTo>
                  <a:pt x="15676" y="125849"/>
                </a:lnTo>
                <a:lnTo>
                  <a:pt x="35877" y="151447"/>
                </a:lnTo>
                <a:lnTo>
                  <a:pt x="62269" y="167997"/>
                </a:lnTo>
                <a:lnTo>
                  <a:pt x="114557" y="189666"/>
                </a:lnTo>
                <a:lnTo>
                  <a:pt x="135096" y="201930"/>
                </a:lnTo>
                <a:lnTo>
                  <a:pt x="148728" y="218003"/>
                </a:lnTo>
                <a:lnTo>
                  <a:pt x="153669" y="240030"/>
                </a:lnTo>
                <a:lnTo>
                  <a:pt x="149482" y="261024"/>
                </a:lnTo>
                <a:lnTo>
                  <a:pt x="137318" y="277495"/>
                </a:lnTo>
                <a:lnTo>
                  <a:pt x="117772" y="288250"/>
                </a:lnTo>
                <a:lnTo>
                  <a:pt x="91439" y="292100"/>
                </a:lnTo>
                <a:lnTo>
                  <a:pt x="152469" y="292100"/>
                </a:lnTo>
                <a:lnTo>
                  <a:pt x="167322" y="283210"/>
                </a:lnTo>
                <a:lnTo>
                  <a:pt x="188237" y="253087"/>
                </a:lnTo>
                <a:lnTo>
                  <a:pt x="195579" y="214630"/>
                </a:lnTo>
                <a:lnTo>
                  <a:pt x="188356" y="176133"/>
                </a:lnTo>
                <a:lnTo>
                  <a:pt x="169227" y="149542"/>
                </a:lnTo>
                <a:lnTo>
                  <a:pt x="142001" y="131048"/>
                </a:lnTo>
                <a:lnTo>
                  <a:pt x="110489" y="116840"/>
                </a:lnTo>
                <a:lnTo>
                  <a:pt x="85347" y="106223"/>
                </a:lnTo>
                <a:lnTo>
                  <a:pt x="70326" y="99536"/>
                </a:lnTo>
                <a:lnTo>
                  <a:pt x="46414" y="69076"/>
                </a:lnTo>
                <a:lnTo>
                  <a:pt x="45719" y="60960"/>
                </a:lnTo>
                <a:lnTo>
                  <a:pt x="48974" y="44569"/>
                </a:lnTo>
                <a:lnTo>
                  <a:pt x="58419" y="30797"/>
                </a:lnTo>
                <a:lnTo>
                  <a:pt x="73580" y="21312"/>
                </a:lnTo>
                <a:lnTo>
                  <a:pt x="93979" y="17780"/>
                </a:lnTo>
                <a:lnTo>
                  <a:pt x="173989" y="17780"/>
                </a:lnTo>
                <a:lnTo>
                  <a:pt x="156348" y="11787"/>
                </a:lnTo>
                <a:lnTo>
                  <a:pt x="137636" y="6032"/>
                </a:lnTo>
                <a:lnTo>
                  <a:pt x="117732" y="1706"/>
                </a:lnTo>
                <a:lnTo>
                  <a:pt x="96519" y="0"/>
                </a:lnTo>
                <a:close/>
              </a:path>
              <a:path w="195580" h="309880">
                <a:moveTo>
                  <a:pt x="15239" y="193040"/>
                </a:moveTo>
                <a:lnTo>
                  <a:pt x="15239" y="194310"/>
                </a:lnTo>
                <a:lnTo>
                  <a:pt x="15239" y="193040"/>
                </a:lnTo>
                <a:close/>
              </a:path>
              <a:path w="195580" h="309880">
                <a:moveTo>
                  <a:pt x="173989" y="17780"/>
                </a:moveTo>
                <a:lnTo>
                  <a:pt x="93979" y="17780"/>
                </a:lnTo>
                <a:lnTo>
                  <a:pt x="125531" y="26689"/>
                </a:lnTo>
                <a:lnTo>
                  <a:pt x="144462" y="48101"/>
                </a:lnTo>
                <a:lnTo>
                  <a:pt x="154344" y="74037"/>
                </a:lnTo>
                <a:lnTo>
                  <a:pt x="158749" y="96520"/>
                </a:lnTo>
                <a:lnTo>
                  <a:pt x="175259" y="96520"/>
                </a:lnTo>
                <a:lnTo>
                  <a:pt x="173989" y="1778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010435"/>
            <a:ext cx="12700" cy="762000"/>
          </a:xfrm>
          <a:custGeom>
            <a:avLst/>
            <a:gdLst/>
            <a:ahLst/>
            <a:cxnLst/>
            <a:rect l="l" t="t" r="r" b="b"/>
            <a:pathLst>
              <a:path w="12700" h="762000">
                <a:moveTo>
                  <a:pt x="0" y="761987"/>
                </a:moveTo>
                <a:lnTo>
                  <a:pt x="12700" y="761987"/>
                </a:lnTo>
                <a:lnTo>
                  <a:pt x="12700" y="0"/>
                </a:lnTo>
                <a:lnTo>
                  <a:pt x="0" y="0"/>
                </a:lnTo>
                <a:lnTo>
                  <a:pt x="0" y="761987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1585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84080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612369" y="2391410"/>
            <a:ext cx="161290" cy="59690"/>
          </a:xfrm>
          <a:custGeom>
            <a:avLst/>
            <a:gdLst/>
            <a:ahLst/>
            <a:cxnLst/>
            <a:rect l="l" t="t" r="r" b="b"/>
            <a:pathLst>
              <a:path w="161290" h="59689">
                <a:moveTo>
                  <a:pt x="0" y="0"/>
                </a:moveTo>
                <a:lnTo>
                  <a:pt x="80010" y="59690"/>
                </a:lnTo>
                <a:lnTo>
                  <a:pt x="1612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3479" y="23914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2079" y="24041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919" y="2768600"/>
            <a:ext cx="1270000" cy="15240"/>
          </a:xfrm>
          <a:custGeom>
            <a:avLst/>
            <a:gdLst/>
            <a:ahLst/>
            <a:cxnLst/>
            <a:rect l="l" t="t" r="r" b="b"/>
            <a:pathLst>
              <a:path w="1270000" h="15239">
                <a:moveTo>
                  <a:pt x="0" y="15240"/>
                </a:moveTo>
                <a:lnTo>
                  <a:pt x="1270000" y="15240"/>
                </a:lnTo>
                <a:lnTo>
                  <a:pt x="127000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00174" y="2203227"/>
            <a:ext cx="13406755" cy="3384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1445895" algn="l"/>
                <a:tab pos="3483610" algn="l"/>
                <a:tab pos="5053965" algn="l"/>
                <a:tab pos="7185659" algn="l"/>
                <a:tab pos="9464675" algn="l"/>
                <a:tab pos="12282170" algn="l"/>
              </a:tabLst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	My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t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s	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r	Health &amp;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7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ellness	</a:t>
            </a:r>
            <a:r>
              <a:rPr sz="2000" spc="-6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210800" y="2006600"/>
            <a:ext cx="5029200" cy="762000"/>
          </a:xfrm>
          <a:custGeom>
            <a:avLst/>
            <a:gdLst/>
            <a:ahLst/>
            <a:cxnLst/>
            <a:rect l="l" t="t" r="r" b="b"/>
            <a:pathLst>
              <a:path w="5029200" h="762000">
                <a:moveTo>
                  <a:pt x="0" y="762000"/>
                </a:moveTo>
                <a:lnTo>
                  <a:pt x="5029200" y="762000"/>
                </a:lnTo>
                <a:lnTo>
                  <a:pt x="5029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700" y="2006600"/>
            <a:ext cx="7848600" cy="762000"/>
          </a:xfrm>
          <a:custGeom>
            <a:avLst/>
            <a:gdLst/>
            <a:ahLst/>
            <a:cxnLst/>
            <a:rect l="l" t="t" r="r" b="b"/>
            <a:pathLst>
              <a:path w="7848600" h="762000">
                <a:moveTo>
                  <a:pt x="0" y="762000"/>
                </a:moveTo>
                <a:lnTo>
                  <a:pt x="7848600" y="762000"/>
                </a:lnTo>
                <a:lnTo>
                  <a:pt x="78486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61300" y="2006600"/>
            <a:ext cx="2349500" cy="762000"/>
          </a:xfrm>
          <a:custGeom>
            <a:avLst/>
            <a:gdLst/>
            <a:ahLst/>
            <a:cxnLst/>
            <a:rect l="l" t="t" r="r" b="b"/>
            <a:pathLst>
              <a:path w="2349500" h="762000">
                <a:moveTo>
                  <a:pt x="0" y="762000"/>
                </a:moveTo>
                <a:lnTo>
                  <a:pt x="2349500" y="762000"/>
                </a:lnTo>
                <a:lnTo>
                  <a:pt x="23495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6164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19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3284200" y="2222500"/>
            <a:ext cx="1137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6606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0426700" y="2222500"/>
            <a:ext cx="2064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Health &amp;</a:t>
            </a:r>
            <a:r>
              <a:rPr sz="20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8412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861300" y="2209800"/>
            <a:ext cx="23495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Find </a:t>
            </a: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567930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930900" y="2209800"/>
            <a:ext cx="1461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0100" y="2209800"/>
            <a:ext cx="706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57700" y="2209800"/>
            <a:ext cx="761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3581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387600" y="2209800"/>
            <a:ext cx="1367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2000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84929" y="2378710"/>
            <a:ext cx="160020" cy="59690"/>
          </a:xfrm>
          <a:custGeom>
            <a:avLst/>
            <a:gdLst/>
            <a:ahLst/>
            <a:cxnLst/>
            <a:rect l="l" t="t" r="r" b="b"/>
            <a:pathLst>
              <a:path w="160020" h="59689">
                <a:moveTo>
                  <a:pt x="0" y="0"/>
                </a:moveTo>
                <a:lnTo>
                  <a:pt x="78740" y="59690"/>
                </a:lnTo>
                <a:lnTo>
                  <a:pt x="16002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09382" y="16521434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09">
                <a:moveTo>
                  <a:pt x="0" y="0"/>
                </a:moveTo>
                <a:lnTo>
                  <a:pt x="0" y="661276"/>
                </a:lnTo>
                <a:lnTo>
                  <a:pt x="0" y="101981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66400" y="104292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60238" y="10426700"/>
            <a:ext cx="0" cy="3227070"/>
          </a:xfrm>
          <a:custGeom>
            <a:avLst/>
            <a:gdLst/>
            <a:ahLst/>
            <a:cxnLst/>
            <a:rect l="l" t="t" r="r" b="b"/>
            <a:pathLst>
              <a:path h="3227069">
                <a:moveTo>
                  <a:pt x="0" y="0"/>
                </a:moveTo>
                <a:lnTo>
                  <a:pt x="0" y="322707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26966" y="104292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3089" y="10429242"/>
            <a:ext cx="0" cy="3225800"/>
          </a:xfrm>
          <a:custGeom>
            <a:avLst/>
            <a:gdLst/>
            <a:ahLst/>
            <a:cxnLst/>
            <a:rect l="l" t="t" r="r" b="b"/>
            <a:pathLst>
              <a:path h="3225800">
                <a:moveTo>
                  <a:pt x="0" y="0"/>
                </a:moveTo>
                <a:lnTo>
                  <a:pt x="0" y="3225800"/>
                </a:lnTo>
              </a:path>
            </a:pathLst>
          </a:custGeom>
          <a:ln w="12700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7119" y="16624180"/>
            <a:ext cx="582231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00"/>
              </a:spcBef>
            </a:pP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4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400" spc="-25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7119" y="17528116"/>
            <a:ext cx="4070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010326" y="16683843"/>
            <a:ext cx="2156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320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32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3200">
              <a:latin typeface="Segoe UI Light"/>
              <a:cs typeface="Segoe UI Ligh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0570432" y="16641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61162" y="16641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150621" y="16641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70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941351" y="16641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776370" y="16876030"/>
            <a:ext cx="299085" cy="241300"/>
          </a:xfrm>
          <a:custGeom>
            <a:avLst/>
            <a:gdLst/>
            <a:ahLst/>
            <a:cxnLst/>
            <a:rect l="l" t="t" r="r" b="b"/>
            <a:pathLst>
              <a:path w="299084" h="241300">
                <a:moveTo>
                  <a:pt x="0" y="213359"/>
                </a:moveTo>
                <a:lnTo>
                  <a:pt x="20961" y="225226"/>
                </a:lnTo>
                <a:lnTo>
                  <a:pt x="43707" y="233997"/>
                </a:lnTo>
                <a:lnTo>
                  <a:pt x="68119" y="239434"/>
                </a:lnTo>
                <a:lnTo>
                  <a:pt x="94081" y="241299"/>
                </a:lnTo>
                <a:lnTo>
                  <a:pt x="145733" y="234062"/>
                </a:lnTo>
                <a:lnTo>
                  <a:pt x="187910" y="214629"/>
                </a:lnTo>
                <a:lnTo>
                  <a:pt x="3822" y="214629"/>
                </a:lnTo>
                <a:lnTo>
                  <a:pt x="0" y="213359"/>
                </a:lnTo>
                <a:close/>
              </a:path>
              <a:path w="299084" h="241300">
                <a:moveTo>
                  <a:pt x="33058" y="146049"/>
                </a:moveTo>
                <a:lnTo>
                  <a:pt x="41461" y="162778"/>
                </a:lnTo>
                <a:lnTo>
                  <a:pt x="54511" y="176053"/>
                </a:lnTo>
                <a:lnTo>
                  <a:pt x="71137" y="184804"/>
                </a:lnTo>
                <a:lnTo>
                  <a:pt x="90271" y="187959"/>
                </a:lnTo>
                <a:lnTo>
                  <a:pt x="73881" y="199092"/>
                </a:lnTo>
                <a:lnTo>
                  <a:pt x="55467" y="207486"/>
                </a:lnTo>
                <a:lnTo>
                  <a:pt x="35386" y="212784"/>
                </a:lnTo>
                <a:lnTo>
                  <a:pt x="13995" y="214629"/>
                </a:lnTo>
                <a:lnTo>
                  <a:pt x="187910" y="214629"/>
                </a:lnTo>
                <a:lnTo>
                  <a:pt x="188625" y="214300"/>
                </a:lnTo>
                <a:lnTo>
                  <a:pt x="222477" y="184943"/>
                </a:lnTo>
                <a:lnTo>
                  <a:pt x="247005" y="148919"/>
                </a:lnTo>
                <a:lnTo>
                  <a:pt x="247605" y="147319"/>
                </a:lnTo>
                <a:lnTo>
                  <a:pt x="36868" y="147319"/>
                </a:lnTo>
                <a:lnTo>
                  <a:pt x="33058" y="146049"/>
                </a:lnTo>
                <a:close/>
              </a:path>
              <a:path w="299084" h="241300">
                <a:moveTo>
                  <a:pt x="12712" y="85089"/>
                </a:moveTo>
                <a:lnTo>
                  <a:pt x="16507" y="106025"/>
                </a:lnTo>
                <a:lnTo>
                  <a:pt x="26857" y="123983"/>
                </a:lnTo>
                <a:lnTo>
                  <a:pt x="42212" y="137417"/>
                </a:lnTo>
                <a:lnTo>
                  <a:pt x="61023" y="144779"/>
                </a:lnTo>
                <a:lnTo>
                  <a:pt x="50850" y="147319"/>
                </a:lnTo>
                <a:lnTo>
                  <a:pt x="247605" y="147319"/>
                </a:lnTo>
                <a:lnTo>
                  <a:pt x="261929" y="109155"/>
                </a:lnTo>
                <a:lnTo>
                  <a:pt x="263971" y="92709"/>
                </a:lnTo>
                <a:lnTo>
                  <a:pt x="40690" y="92709"/>
                </a:lnTo>
                <a:lnTo>
                  <a:pt x="33279" y="92233"/>
                </a:lnTo>
                <a:lnTo>
                  <a:pt x="26225" y="90804"/>
                </a:lnTo>
                <a:lnTo>
                  <a:pt x="19409" y="88423"/>
                </a:lnTo>
                <a:lnTo>
                  <a:pt x="12712" y="85089"/>
                </a:lnTo>
                <a:close/>
              </a:path>
              <a:path w="299084" h="241300">
                <a:moveTo>
                  <a:pt x="21615" y="11429"/>
                </a:moveTo>
                <a:lnTo>
                  <a:pt x="18281" y="18335"/>
                </a:lnTo>
                <a:lnTo>
                  <a:pt x="15900" y="25717"/>
                </a:lnTo>
                <a:lnTo>
                  <a:pt x="14471" y="33575"/>
                </a:lnTo>
                <a:lnTo>
                  <a:pt x="13995" y="41909"/>
                </a:lnTo>
                <a:lnTo>
                  <a:pt x="15841" y="57348"/>
                </a:lnTo>
                <a:lnTo>
                  <a:pt x="21142" y="71119"/>
                </a:lnTo>
                <a:lnTo>
                  <a:pt x="29543" y="82986"/>
                </a:lnTo>
                <a:lnTo>
                  <a:pt x="40690" y="92709"/>
                </a:lnTo>
                <a:lnTo>
                  <a:pt x="263971" y="92709"/>
                </a:lnTo>
                <a:lnTo>
                  <a:pt x="266178" y="74929"/>
                </a:lnTo>
                <a:lnTo>
                  <a:pt x="147472" y="74929"/>
                </a:lnTo>
                <a:lnTo>
                  <a:pt x="110646" y="69115"/>
                </a:lnTo>
                <a:lnTo>
                  <a:pt x="76919" y="56038"/>
                </a:lnTo>
                <a:lnTo>
                  <a:pt x="47004" y="36532"/>
                </a:lnTo>
                <a:lnTo>
                  <a:pt x="21615" y="11429"/>
                </a:lnTo>
                <a:close/>
              </a:path>
              <a:path w="299084" h="241300">
                <a:moveTo>
                  <a:pt x="207225" y="0"/>
                </a:moveTo>
                <a:lnTo>
                  <a:pt x="183744" y="4702"/>
                </a:lnTo>
                <a:lnTo>
                  <a:pt x="164317" y="17621"/>
                </a:lnTo>
                <a:lnTo>
                  <a:pt x="151088" y="36968"/>
                </a:lnTo>
                <a:lnTo>
                  <a:pt x="146202" y="60959"/>
                </a:lnTo>
                <a:lnTo>
                  <a:pt x="146202" y="69849"/>
                </a:lnTo>
                <a:lnTo>
                  <a:pt x="147472" y="74929"/>
                </a:lnTo>
                <a:lnTo>
                  <a:pt x="266178" y="74929"/>
                </a:lnTo>
                <a:lnTo>
                  <a:pt x="266900" y="69115"/>
                </a:lnTo>
                <a:lnTo>
                  <a:pt x="266966" y="60959"/>
                </a:lnTo>
                <a:lnTo>
                  <a:pt x="276764" y="53836"/>
                </a:lnTo>
                <a:lnTo>
                  <a:pt x="285246" y="45878"/>
                </a:lnTo>
                <a:lnTo>
                  <a:pt x="291785" y="38099"/>
                </a:lnTo>
                <a:lnTo>
                  <a:pt x="263156" y="38099"/>
                </a:lnTo>
                <a:lnTo>
                  <a:pt x="272155" y="31670"/>
                </a:lnTo>
                <a:lnTo>
                  <a:pt x="279842" y="23812"/>
                </a:lnTo>
                <a:lnTo>
                  <a:pt x="282929" y="19049"/>
                </a:lnTo>
                <a:lnTo>
                  <a:pt x="251714" y="19049"/>
                </a:lnTo>
                <a:lnTo>
                  <a:pt x="242437" y="11251"/>
                </a:lnTo>
                <a:lnTo>
                  <a:pt x="231851" y="5238"/>
                </a:lnTo>
                <a:lnTo>
                  <a:pt x="220074" y="1369"/>
                </a:lnTo>
                <a:lnTo>
                  <a:pt x="207225" y="0"/>
                </a:lnTo>
                <a:close/>
              </a:path>
              <a:path w="299084" h="241300">
                <a:moveTo>
                  <a:pt x="298754" y="27939"/>
                </a:moveTo>
                <a:lnTo>
                  <a:pt x="290152" y="31313"/>
                </a:lnTo>
                <a:lnTo>
                  <a:pt x="281432" y="33972"/>
                </a:lnTo>
                <a:lnTo>
                  <a:pt x="272472" y="36155"/>
                </a:lnTo>
                <a:lnTo>
                  <a:pt x="263156" y="38099"/>
                </a:lnTo>
                <a:lnTo>
                  <a:pt x="291785" y="38099"/>
                </a:lnTo>
                <a:lnTo>
                  <a:pt x="292535" y="37207"/>
                </a:lnTo>
                <a:lnTo>
                  <a:pt x="298754" y="27939"/>
                </a:lnTo>
                <a:close/>
              </a:path>
              <a:path w="299084" h="241300">
                <a:moveTo>
                  <a:pt x="289852" y="3809"/>
                </a:moveTo>
                <a:lnTo>
                  <a:pt x="280853" y="8334"/>
                </a:lnTo>
                <a:lnTo>
                  <a:pt x="271259" y="12382"/>
                </a:lnTo>
                <a:lnTo>
                  <a:pt x="261427" y="15954"/>
                </a:lnTo>
                <a:lnTo>
                  <a:pt x="251714" y="19049"/>
                </a:lnTo>
                <a:lnTo>
                  <a:pt x="282929" y="19049"/>
                </a:lnTo>
                <a:lnTo>
                  <a:pt x="285861" y="14525"/>
                </a:lnTo>
                <a:lnTo>
                  <a:pt x="289852" y="3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13011" y="16641080"/>
            <a:ext cx="687070" cy="685800"/>
          </a:xfrm>
          <a:custGeom>
            <a:avLst/>
            <a:gdLst/>
            <a:ahLst/>
            <a:cxnLst/>
            <a:rect l="l" t="t" r="r" b="b"/>
            <a:pathLst>
              <a:path w="687069" h="685800">
                <a:moveTo>
                  <a:pt x="343242" y="0"/>
                </a:moveTo>
                <a:lnTo>
                  <a:pt x="276264" y="6524"/>
                </a:lnTo>
                <a:lnTo>
                  <a:pt x="211886" y="26098"/>
                </a:lnTo>
                <a:lnTo>
                  <a:pt x="152509" y="57731"/>
                </a:lnTo>
                <a:lnTo>
                  <a:pt x="100533" y="100431"/>
                </a:lnTo>
                <a:lnTo>
                  <a:pt x="57794" y="152361"/>
                </a:lnTo>
                <a:lnTo>
                  <a:pt x="26123" y="211683"/>
                </a:lnTo>
                <a:lnTo>
                  <a:pt x="6532" y="275991"/>
                </a:lnTo>
                <a:lnTo>
                  <a:pt x="0" y="342899"/>
                </a:lnTo>
                <a:lnTo>
                  <a:pt x="1633" y="376677"/>
                </a:lnTo>
                <a:lnTo>
                  <a:pt x="14696" y="442289"/>
                </a:lnTo>
                <a:lnTo>
                  <a:pt x="40575" y="504701"/>
                </a:lnTo>
                <a:lnTo>
                  <a:pt x="77780" y="560327"/>
                </a:lnTo>
                <a:lnTo>
                  <a:pt x="125595" y="608102"/>
                </a:lnTo>
                <a:lnTo>
                  <a:pt x="181273" y="645268"/>
                </a:lnTo>
                <a:lnTo>
                  <a:pt x="243750" y="671119"/>
                </a:lnTo>
                <a:lnTo>
                  <a:pt x="309429" y="684168"/>
                </a:lnTo>
                <a:lnTo>
                  <a:pt x="343242" y="685799"/>
                </a:lnTo>
                <a:lnTo>
                  <a:pt x="377056" y="684168"/>
                </a:lnTo>
                <a:lnTo>
                  <a:pt x="442735" y="671119"/>
                </a:lnTo>
                <a:lnTo>
                  <a:pt x="505212" y="645268"/>
                </a:lnTo>
                <a:lnTo>
                  <a:pt x="560890" y="608102"/>
                </a:lnTo>
                <a:lnTo>
                  <a:pt x="608705" y="560327"/>
                </a:lnTo>
                <a:lnTo>
                  <a:pt x="645910" y="504701"/>
                </a:lnTo>
                <a:lnTo>
                  <a:pt x="671789" y="442289"/>
                </a:lnTo>
                <a:lnTo>
                  <a:pt x="684852" y="376677"/>
                </a:lnTo>
                <a:lnTo>
                  <a:pt x="686485" y="342899"/>
                </a:lnTo>
                <a:lnTo>
                  <a:pt x="684852" y="309122"/>
                </a:lnTo>
                <a:lnTo>
                  <a:pt x="671789" y="243510"/>
                </a:lnTo>
                <a:lnTo>
                  <a:pt x="645910" y="181098"/>
                </a:lnTo>
                <a:lnTo>
                  <a:pt x="608705" y="125472"/>
                </a:lnTo>
                <a:lnTo>
                  <a:pt x="560890" y="77697"/>
                </a:lnTo>
                <a:lnTo>
                  <a:pt x="505212" y="40531"/>
                </a:lnTo>
                <a:lnTo>
                  <a:pt x="442735" y="14680"/>
                </a:lnTo>
                <a:lnTo>
                  <a:pt x="377056" y="1631"/>
                </a:lnTo>
                <a:lnTo>
                  <a:pt x="343242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985062" y="16825230"/>
            <a:ext cx="160655" cy="330200"/>
          </a:xfrm>
          <a:custGeom>
            <a:avLst/>
            <a:gdLst/>
            <a:ahLst/>
            <a:cxnLst/>
            <a:rect l="l" t="t" r="r" b="b"/>
            <a:pathLst>
              <a:path w="160655" h="330200">
                <a:moveTo>
                  <a:pt x="97891" y="158749"/>
                </a:moveTo>
                <a:lnTo>
                  <a:pt x="34328" y="158749"/>
                </a:lnTo>
                <a:lnTo>
                  <a:pt x="34328" y="330199"/>
                </a:lnTo>
                <a:lnTo>
                  <a:pt x="97891" y="330199"/>
                </a:lnTo>
                <a:lnTo>
                  <a:pt x="97891" y="158749"/>
                </a:lnTo>
                <a:close/>
              </a:path>
              <a:path w="160655" h="330200">
                <a:moveTo>
                  <a:pt x="152552" y="109219"/>
                </a:moveTo>
                <a:lnTo>
                  <a:pt x="0" y="109219"/>
                </a:lnTo>
                <a:lnTo>
                  <a:pt x="0" y="158749"/>
                </a:lnTo>
                <a:lnTo>
                  <a:pt x="148742" y="158749"/>
                </a:lnTo>
                <a:lnTo>
                  <a:pt x="152552" y="109219"/>
                </a:lnTo>
                <a:close/>
              </a:path>
              <a:path w="160655" h="330200">
                <a:moveTo>
                  <a:pt x="99161" y="0"/>
                </a:moveTo>
                <a:lnTo>
                  <a:pt x="55186" y="15001"/>
                </a:lnTo>
                <a:lnTo>
                  <a:pt x="35758" y="50323"/>
                </a:lnTo>
                <a:lnTo>
                  <a:pt x="34328" y="109219"/>
                </a:lnTo>
                <a:lnTo>
                  <a:pt x="97891" y="109219"/>
                </a:lnTo>
                <a:lnTo>
                  <a:pt x="97891" y="71119"/>
                </a:lnTo>
                <a:lnTo>
                  <a:pt x="100076" y="62984"/>
                </a:lnTo>
                <a:lnTo>
                  <a:pt x="105837" y="57467"/>
                </a:lnTo>
                <a:lnTo>
                  <a:pt x="113981" y="54332"/>
                </a:lnTo>
                <a:lnTo>
                  <a:pt x="123317" y="53339"/>
                </a:lnTo>
                <a:lnTo>
                  <a:pt x="151950" y="53339"/>
                </a:lnTo>
                <a:lnTo>
                  <a:pt x="160185" y="6349"/>
                </a:lnTo>
                <a:lnTo>
                  <a:pt x="156727" y="5357"/>
                </a:lnTo>
                <a:lnTo>
                  <a:pt x="145880" y="3174"/>
                </a:lnTo>
                <a:lnTo>
                  <a:pt x="126929" y="992"/>
                </a:lnTo>
                <a:lnTo>
                  <a:pt x="99161" y="0"/>
                </a:lnTo>
                <a:close/>
              </a:path>
              <a:path w="160655" h="330200">
                <a:moveTo>
                  <a:pt x="151950" y="53339"/>
                </a:moveTo>
                <a:lnTo>
                  <a:pt x="123317" y="53339"/>
                </a:lnTo>
                <a:lnTo>
                  <a:pt x="131619" y="53399"/>
                </a:lnTo>
                <a:lnTo>
                  <a:pt x="137299" y="53816"/>
                </a:lnTo>
                <a:lnTo>
                  <a:pt x="142980" y="54947"/>
                </a:lnTo>
                <a:lnTo>
                  <a:pt x="151282" y="57149"/>
                </a:lnTo>
                <a:lnTo>
                  <a:pt x="151950" y="53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78544" y="16760460"/>
            <a:ext cx="236461" cy="1689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733646" y="17053830"/>
            <a:ext cx="22225" cy="85090"/>
          </a:xfrm>
          <a:custGeom>
            <a:avLst/>
            <a:gdLst/>
            <a:ahLst/>
            <a:cxnLst/>
            <a:rect l="l" t="t" r="r" b="b"/>
            <a:pathLst>
              <a:path w="22225" h="85090">
                <a:moveTo>
                  <a:pt x="17792" y="0"/>
                </a:moveTo>
                <a:lnTo>
                  <a:pt x="7632" y="0"/>
                </a:lnTo>
                <a:lnTo>
                  <a:pt x="3809" y="1269"/>
                </a:lnTo>
                <a:lnTo>
                  <a:pt x="0" y="5079"/>
                </a:lnTo>
                <a:lnTo>
                  <a:pt x="0" y="80009"/>
                </a:lnTo>
                <a:lnTo>
                  <a:pt x="3809" y="83819"/>
                </a:lnTo>
                <a:lnTo>
                  <a:pt x="7632" y="85089"/>
                </a:lnTo>
                <a:lnTo>
                  <a:pt x="17792" y="85089"/>
                </a:lnTo>
                <a:lnTo>
                  <a:pt x="21615" y="80009"/>
                </a:lnTo>
                <a:lnTo>
                  <a:pt x="21615" y="16509"/>
                </a:lnTo>
                <a:lnTo>
                  <a:pt x="20345" y="6349"/>
                </a:lnTo>
                <a:lnTo>
                  <a:pt x="17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16277" y="17053830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40">
                <a:moveTo>
                  <a:pt x="19075" y="0"/>
                </a:moveTo>
                <a:lnTo>
                  <a:pt x="3809" y="0"/>
                </a:lnTo>
                <a:lnTo>
                  <a:pt x="0" y="5079"/>
                </a:lnTo>
                <a:lnTo>
                  <a:pt x="0" y="27939"/>
                </a:lnTo>
                <a:lnTo>
                  <a:pt x="22885" y="27939"/>
                </a:lnTo>
                <a:lnTo>
                  <a:pt x="22885" y="6349"/>
                </a:lnTo>
                <a:lnTo>
                  <a:pt x="19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518895" y="16949690"/>
            <a:ext cx="369570" cy="259079"/>
          </a:xfrm>
          <a:custGeom>
            <a:avLst/>
            <a:gdLst/>
            <a:ahLst/>
            <a:cxnLst/>
            <a:rect l="l" t="t" r="r" b="b"/>
            <a:pathLst>
              <a:path w="369570" h="259080">
                <a:moveTo>
                  <a:pt x="184241" y="0"/>
                </a:moveTo>
                <a:lnTo>
                  <a:pt x="114956" y="634"/>
                </a:lnTo>
                <a:lnTo>
                  <a:pt x="45671" y="5079"/>
                </a:lnTo>
                <a:lnTo>
                  <a:pt x="11347" y="27939"/>
                </a:lnTo>
                <a:lnTo>
                  <a:pt x="709" y="85089"/>
                </a:lnTo>
                <a:lnTo>
                  <a:pt x="0" y="151626"/>
                </a:lnTo>
                <a:lnTo>
                  <a:pt x="695" y="173831"/>
                </a:lnTo>
                <a:lnTo>
                  <a:pt x="6263" y="217169"/>
                </a:lnTo>
                <a:lnTo>
                  <a:pt x="32186" y="249852"/>
                </a:lnTo>
                <a:lnTo>
                  <a:pt x="80017" y="256936"/>
                </a:lnTo>
                <a:lnTo>
                  <a:pt x="149180" y="259000"/>
                </a:lnTo>
                <a:lnTo>
                  <a:pt x="184241" y="259079"/>
                </a:lnTo>
                <a:lnTo>
                  <a:pt x="218765" y="259000"/>
                </a:lnTo>
                <a:lnTo>
                  <a:pt x="288286" y="256936"/>
                </a:lnTo>
                <a:lnTo>
                  <a:pt x="336474" y="250031"/>
                </a:lnTo>
                <a:lnTo>
                  <a:pt x="362218" y="217169"/>
                </a:lnTo>
                <a:lnTo>
                  <a:pt x="363309" y="210819"/>
                </a:lnTo>
                <a:lnTo>
                  <a:pt x="237631" y="210819"/>
                </a:lnTo>
                <a:lnTo>
                  <a:pt x="231914" y="210065"/>
                </a:lnTo>
                <a:lnTo>
                  <a:pt x="230695" y="209549"/>
                </a:lnTo>
                <a:lnTo>
                  <a:pt x="53304" y="209549"/>
                </a:lnTo>
                <a:lnTo>
                  <a:pt x="53304" y="67309"/>
                </a:lnTo>
                <a:lnTo>
                  <a:pt x="26608" y="67309"/>
                </a:lnTo>
                <a:lnTo>
                  <a:pt x="26608" y="44449"/>
                </a:lnTo>
                <a:lnTo>
                  <a:pt x="191873" y="44449"/>
                </a:lnTo>
                <a:lnTo>
                  <a:pt x="191873" y="43179"/>
                </a:lnTo>
                <a:lnTo>
                  <a:pt x="363706" y="43179"/>
                </a:lnTo>
                <a:lnTo>
                  <a:pt x="363488" y="41909"/>
                </a:lnTo>
                <a:lnTo>
                  <a:pt x="357849" y="27939"/>
                </a:lnTo>
                <a:lnTo>
                  <a:pt x="322810" y="5079"/>
                </a:lnTo>
                <a:lnTo>
                  <a:pt x="254002" y="634"/>
                </a:lnTo>
                <a:lnTo>
                  <a:pt x="219301" y="79"/>
                </a:lnTo>
                <a:lnTo>
                  <a:pt x="184241" y="0"/>
                </a:lnTo>
                <a:close/>
              </a:path>
              <a:path w="369570" h="259080">
                <a:moveTo>
                  <a:pt x="295063" y="85089"/>
                </a:moveTo>
                <a:lnTo>
                  <a:pt x="246534" y="85089"/>
                </a:lnTo>
                <a:lnTo>
                  <a:pt x="252884" y="90169"/>
                </a:lnTo>
                <a:lnTo>
                  <a:pt x="255437" y="99059"/>
                </a:lnTo>
                <a:lnTo>
                  <a:pt x="256707" y="104139"/>
                </a:lnTo>
                <a:lnTo>
                  <a:pt x="257977" y="111759"/>
                </a:lnTo>
                <a:lnTo>
                  <a:pt x="257911" y="173831"/>
                </a:lnTo>
                <a:lnTo>
                  <a:pt x="246534" y="210819"/>
                </a:lnTo>
                <a:lnTo>
                  <a:pt x="363309" y="210819"/>
                </a:lnTo>
                <a:lnTo>
                  <a:pt x="363527" y="209549"/>
                </a:lnTo>
                <a:lnTo>
                  <a:pt x="310098" y="209549"/>
                </a:lnTo>
                <a:lnTo>
                  <a:pt x="301992" y="208815"/>
                </a:lnTo>
                <a:lnTo>
                  <a:pt x="276246" y="177204"/>
                </a:lnTo>
                <a:lnTo>
                  <a:pt x="275769" y="167639"/>
                </a:lnTo>
                <a:lnTo>
                  <a:pt x="275769" y="124459"/>
                </a:lnTo>
                <a:lnTo>
                  <a:pt x="293570" y="85566"/>
                </a:lnTo>
                <a:lnTo>
                  <a:pt x="295063" y="85089"/>
                </a:lnTo>
                <a:close/>
              </a:path>
              <a:path w="369570" h="259080">
                <a:moveTo>
                  <a:pt x="191873" y="44449"/>
                </a:moveTo>
                <a:lnTo>
                  <a:pt x="104154" y="44449"/>
                </a:lnTo>
                <a:lnTo>
                  <a:pt x="104154" y="67309"/>
                </a:lnTo>
                <a:lnTo>
                  <a:pt x="78729" y="67309"/>
                </a:lnTo>
                <a:lnTo>
                  <a:pt x="78729" y="209549"/>
                </a:lnTo>
                <a:lnTo>
                  <a:pt x="116867" y="209549"/>
                </a:lnTo>
                <a:lnTo>
                  <a:pt x="111774" y="207009"/>
                </a:lnTo>
                <a:lnTo>
                  <a:pt x="110504" y="200659"/>
                </a:lnTo>
                <a:lnTo>
                  <a:pt x="109234" y="196849"/>
                </a:lnTo>
                <a:lnTo>
                  <a:pt x="107964" y="190499"/>
                </a:lnTo>
                <a:lnTo>
                  <a:pt x="107964" y="85089"/>
                </a:lnTo>
                <a:lnTo>
                  <a:pt x="191873" y="85089"/>
                </a:lnTo>
                <a:lnTo>
                  <a:pt x="191873" y="44449"/>
                </a:lnTo>
                <a:close/>
              </a:path>
              <a:path w="369570" h="259080">
                <a:moveTo>
                  <a:pt x="149912" y="194309"/>
                </a:moveTo>
                <a:lnTo>
                  <a:pt x="143257" y="200977"/>
                </a:lnTo>
                <a:lnTo>
                  <a:pt x="136724" y="205739"/>
                </a:lnTo>
                <a:lnTo>
                  <a:pt x="130428" y="208597"/>
                </a:lnTo>
                <a:lnTo>
                  <a:pt x="124487" y="209549"/>
                </a:lnTo>
                <a:lnTo>
                  <a:pt x="230695" y="209549"/>
                </a:lnTo>
                <a:lnTo>
                  <a:pt x="227694" y="208279"/>
                </a:lnTo>
                <a:lnTo>
                  <a:pt x="149912" y="208279"/>
                </a:lnTo>
                <a:lnTo>
                  <a:pt x="149912" y="194309"/>
                </a:lnTo>
                <a:close/>
              </a:path>
              <a:path w="369570" h="259080">
                <a:moveTo>
                  <a:pt x="368048" y="165099"/>
                </a:moveTo>
                <a:lnTo>
                  <a:pt x="341873" y="165099"/>
                </a:lnTo>
                <a:lnTo>
                  <a:pt x="341873" y="182879"/>
                </a:lnTo>
                <a:lnTo>
                  <a:pt x="340603" y="187959"/>
                </a:lnTo>
                <a:lnTo>
                  <a:pt x="310098" y="209549"/>
                </a:lnTo>
                <a:lnTo>
                  <a:pt x="363527" y="209549"/>
                </a:lnTo>
                <a:lnTo>
                  <a:pt x="365889" y="195798"/>
                </a:lnTo>
                <a:lnTo>
                  <a:pt x="367775" y="173831"/>
                </a:lnTo>
                <a:lnTo>
                  <a:pt x="368048" y="165099"/>
                </a:lnTo>
                <a:close/>
              </a:path>
              <a:path w="369570" h="259080">
                <a:moveTo>
                  <a:pt x="191873" y="85089"/>
                </a:moveTo>
                <a:lnTo>
                  <a:pt x="172798" y="85089"/>
                </a:lnTo>
                <a:lnTo>
                  <a:pt x="172798" y="208279"/>
                </a:lnTo>
                <a:lnTo>
                  <a:pt x="191873" y="208279"/>
                </a:lnTo>
                <a:lnTo>
                  <a:pt x="191873" y="85089"/>
                </a:lnTo>
                <a:close/>
              </a:path>
              <a:path w="369570" h="259080">
                <a:moveTo>
                  <a:pt x="214746" y="196849"/>
                </a:moveTo>
                <a:lnTo>
                  <a:pt x="214746" y="208279"/>
                </a:lnTo>
                <a:lnTo>
                  <a:pt x="227694" y="208279"/>
                </a:lnTo>
                <a:lnTo>
                  <a:pt x="226193" y="207644"/>
                </a:lnTo>
                <a:lnTo>
                  <a:pt x="220470" y="203319"/>
                </a:lnTo>
                <a:lnTo>
                  <a:pt x="214746" y="196849"/>
                </a:lnTo>
                <a:close/>
              </a:path>
              <a:path w="369570" h="259080">
                <a:moveTo>
                  <a:pt x="149912" y="85089"/>
                </a:moveTo>
                <a:lnTo>
                  <a:pt x="130850" y="85089"/>
                </a:lnTo>
                <a:lnTo>
                  <a:pt x="130850" y="187959"/>
                </a:lnTo>
                <a:lnTo>
                  <a:pt x="133390" y="189229"/>
                </a:lnTo>
                <a:lnTo>
                  <a:pt x="141010" y="189229"/>
                </a:lnTo>
                <a:lnTo>
                  <a:pt x="144832" y="185419"/>
                </a:lnTo>
                <a:lnTo>
                  <a:pt x="149912" y="179069"/>
                </a:lnTo>
                <a:lnTo>
                  <a:pt x="149912" y="85089"/>
                </a:lnTo>
                <a:close/>
              </a:path>
              <a:path w="369570" h="259080">
                <a:moveTo>
                  <a:pt x="368681" y="82549"/>
                </a:moveTo>
                <a:lnTo>
                  <a:pt x="308828" y="82549"/>
                </a:lnTo>
                <a:lnTo>
                  <a:pt x="316931" y="83284"/>
                </a:lnTo>
                <a:lnTo>
                  <a:pt x="324080" y="85566"/>
                </a:lnTo>
                <a:lnTo>
                  <a:pt x="341873" y="124459"/>
                </a:lnTo>
                <a:lnTo>
                  <a:pt x="341873" y="151129"/>
                </a:lnTo>
                <a:lnTo>
                  <a:pt x="297385" y="151129"/>
                </a:lnTo>
                <a:lnTo>
                  <a:pt x="297385" y="184149"/>
                </a:lnTo>
                <a:lnTo>
                  <a:pt x="301195" y="189229"/>
                </a:lnTo>
                <a:lnTo>
                  <a:pt x="313908" y="189229"/>
                </a:lnTo>
                <a:lnTo>
                  <a:pt x="317718" y="186689"/>
                </a:lnTo>
                <a:lnTo>
                  <a:pt x="319000" y="180339"/>
                </a:lnTo>
                <a:lnTo>
                  <a:pt x="319000" y="165099"/>
                </a:lnTo>
                <a:lnTo>
                  <a:pt x="368048" y="165099"/>
                </a:lnTo>
                <a:lnTo>
                  <a:pt x="368469" y="151626"/>
                </a:lnTo>
                <a:lnTo>
                  <a:pt x="368568" y="129539"/>
                </a:lnTo>
                <a:lnTo>
                  <a:pt x="369085" y="111759"/>
                </a:lnTo>
                <a:lnTo>
                  <a:pt x="368965" y="90169"/>
                </a:lnTo>
                <a:lnTo>
                  <a:pt x="368883" y="85089"/>
                </a:lnTo>
                <a:lnTo>
                  <a:pt x="368681" y="82549"/>
                </a:lnTo>
                <a:close/>
              </a:path>
              <a:path w="369570" h="259080">
                <a:moveTo>
                  <a:pt x="363706" y="43179"/>
                </a:moveTo>
                <a:lnTo>
                  <a:pt x="214746" y="43179"/>
                </a:lnTo>
                <a:lnTo>
                  <a:pt x="214746" y="97789"/>
                </a:lnTo>
                <a:lnTo>
                  <a:pt x="220470" y="92055"/>
                </a:lnTo>
                <a:lnTo>
                  <a:pt x="226193" y="88106"/>
                </a:lnTo>
                <a:lnTo>
                  <a:pt x="231914" y="85824"/>
                </a:lnTo>
                <a:lnTo>
                  <a:pt x="237631" y="85089"/>
                </a:lnTo>
                <a:lnTo>
                  <a:pt x="295063" y="85089"/>
                </a:lnTo>
                <a:lnTo>
                  <a:pt x="300722" y="83284"/>
                </a:lnTo>
                <a:lnTo>
                  <a:pt x="308828" y="82549"/>
                </a:lnTo>
                <a:lnTo>
                  <a:pt x="368681" y="82549"/>
                </a:lnTo>
                <a:lnTo>
                  <a:pt x="367147" y="63281"/>
                </a:lnTo>
                <a:lnTo>
                  <a:pt x="363706" y="43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93907" y="16799830"/>
            <a:ext cx="380365" cy="379730"/>
          </a:xfrm>
          <a:custGeom>
            <a:avLst/>
            <a:gdLst/>
            <a:ahLst/>
            <a:cxnLst/>
            <a:rect l="l" t="t" r="r" b="b"/>
            <a:pathLst>
              <a:path w="380365" h="379730">
                <a:moveTo>
                  <a:pt x="167805" y="279399"/>
                </a:moveTo>
                <a:lnTo>
                  <a:pt x="161150" y="305216"/>
                </a:lnTo>
                <a:lnTo>
                  <a:pt x="157475" y="319246"/>
                </a:lnTo>
                <a:lnTo>
                  <a:pt x="155469" y="326370"/>
                </a:lnTo>
                <a:lnTo>
                  <a:pt x="153822" y="331469"/>
                </a:lnTo>
                <a:lnTo>
                  <a:pt x="150308" y="342642"/>
                </a:lnTo>
                <a:lnTo>
                  <a:pt x="145719" y="353218"/>
                </a:lnTo>
                <a:lnTo>
                  <a:pt x="140417" y="363081"/>
                </a:lnTo>
                <a:lnTo>
                  <a:pt x="134759" y="372109"/>
                </a:lnTo>
                <a:lnTo>
                  <a:pt x="147588" y="375443"/>
                </a:lnTo>
                <a:lnTo>
                  <a:pt x="161132" y="377824"/>
                </a:lnTo>
                <a:lnTo>
                  <a:pt x="175155" y="379253"/>
                </a:lnTo>
                <a:lnTo>
                  <a:pt x="189420" y="379729"/>
                </a:lnTo>
                <a:lnTo>
                  <a:pt x="233205" y="374709"/>
                </a:lnTo>
                <a:lnTo>
                  <a:pt x="273367" y="360402"/>
                </a:lnTo>
                <a:lnTo>
                  <a:pt x="308770" y="337942"/>
                </a:lnTo>
                <a:lnTo>
                  <a:pt x="338280" y="308461"/>
                </a:lnTo>
                <a:lnTo>
                  <a:pt x="341415" y="303529"/>
                </a:lnTo>
                <a:lnTo>
                  <a:pt x="214845" y="303529"/>
                </a:lnTo>
                <a:lnTo>
                  <a:pt x="199985" y="301545"/>
                </a:lnTo>
                <a:lnTo>
                  <a:pt x="186558" y="296227"/>
                </a:lnTo>
                <a:lnTo>
                  <a:pt x="175514" y="288528"/>
                </a:lnTo>
                <a:lnTo>
                  <a:pt x="167805" y="279399"/>
                </a:lnTo>
                <a:close/>
              </a:path>
              <a:path w="380365" h="379730">
                <a:moveTo>
                  <a:pt x="190690" y="0"/>
                </a:moveTo>
                <a:lnTo>
                  <a:pt x="146905" y="5020"/>
                </a:lnTo>
                <a:lnTo>
                  <a:pt x="106743" y="19327"/>
                </a:lnTo>
                <a:lnTo>
                  <a:pt x="71340" y="41787"/>
                </a:lnTo>
                <a:lnTo>
                  <a:pt x="41830" y="71268"/>
                </a:lnTo>
                <a:lnTo>
                  <a:pt x="19347" y="106635"/>
                </a:lnTo>
                <a:lnTo>
                  <a:pt x="5025" y="146757"/>
                </a:lnTo>
                <a:lnTo>
                  <a:pt x="0" y="190499"/>
                </a:lnTo>
                <a:lnTo>
                  <a:pt x="5431" y="235539"/>
                </a:lnTo>
                <a:lnTo>
                  <a:pt x="20870" y="276799"/>
                </a:lnTo>
                <a:lnTo>
                  <a:pt x="45035" y="312938"/>
                </a:lnTo>
                <a:lnTo>
                  <a:pt x="76689" y="342642"/>
                </a:lnTo>
                <a:lnTo>
                  <a:pt x="114414" y="364489"/>
                </a:lnTo>
                <a:lnTo>
                  <a:pt x="114516" y="353218"/>
                </a:lnTo>
                <a:lnTo>
                  <a:pt x="114890" y="343376"/>
                </a:lnTo>
                <a:lnTo>
                  <a:pt x="116021" y="332164"/>
                </a:lnTo>
                <a:lnTo>
                  <a:pt x="118224" y="321309"/>
                </a:lnTo>
                <a:lnTo>
                  <a:pt x="122877" y="298072"/>
                </a:lnTo>
                <a:lnTo>
                  <a:pt x="130750" y="262493"/>
                </a:lnTo>
                <a:lnTo>
                  <a:pt x="132105" y="256539"/>
                </a:lnTo>
                <a:lnTo>
                  <a:pt x="105511" y="256539"/>
                </a:lnTo>
                <a:lnTo>
                  <a:pt x="70716" y="226694"/>
                </a:lnTo>
                <a:lnTo>
                  <a:pt x="61023" y="182879"/>
                </a:lnTo>
                <a:lnTo>
                  <a:pt x="69583" y="141188"/>
                </a:lnTo>
                <a:lnTo>
                  <a:pt x="95184" y="102711"/>
                </a:lnTo>
                <a:lnTo>
                  <a:pt x="137709" y="74473"/>
                </a:lnTo>
                <a:lnTo>
                  <a:pt x="197040" y="63499"/>
                </a:lnTo>
                <a:lnTo>
                  <a:pt x="331132" y="63499"/>
                </a:lnTo>
                <a:lnTo>
                  <a:pt x="324967" y="55562"/>
                </a:lnTo>
                <a:lnTo>
                  <a:pt x="286411" y="25917"/>
                </a:lnTo>
                <a:lnTo>
                  <a:pt x="241004" y="6785"/>
                </a:lnTo>
                <a:lnTo>
                  <a:pt x="190690" y="0"/>
                </a:lnTo>
                <a:close/>
              </a:path>
              <a:path w="380365" h="379730">
                <a:moveTo>
                  <a:pt x="331132" y="63499"/>
                </a:moveTo>
                <a:lnTo>
                  <a:pt x="197040" y="63499"/>
                </a:lnTo>
                <a:lnTo>
                  <a:pt x="246483" y="72528"/>
                </a:lnTo>
                <a:lnTo>
                  <a:pt x="284603" y="96678"/>
                </a:lnTo>
                <a:lnTo>
                  <a:pt x="309136" y="131544"/>
                </a:lnTo>
                <a:lnTo>
                  <a:pt x="317817" y="172719"/>
                </a:lnTo>
                <a:lnTo>
                  <a:pt x="310299" y="224789"/>
                </a:lnTo>
                <a:lnTo>
                  <a:pt x="289215" y="266223"/>
                </a:lnTo>
                <a:lnTo>
                  <a:pt x="256679" y="293627"/>
                </a:lnTo>
                <a:lnTo>
                  <a:pt x="214845" y="303529"/>
                </a:lnTo>
                <a:lnTo>
                  <a:pt x="341415" y="303529"/>
                </a:lnTo>
                <a:lnTo>
                  <a:pt x="360763" y="273094"/>
                </a:lnTo>
                <a:lnTo>
                  <a:pt x="375085" y="232972"/>
                </a:lnTo>
                <a:lnTo>
                  <a:pt x="380111" y="189229"/>
                </a:lnTo>
                <a:lnTo>
                  <a:pt x="373759" y="139053"/>
                </a:lnTo>
                <a:lnTo>
                  <a:pt x="354731" y="93885"/>
                </a:lnTo>
                <a:lnTo>
                  <a:pt x="331132" y="63499"/>
                </a:lnTo>
                <a:close/>
              </a:path>
              <a:path w="380365" h="379730">
                <a:moveTo>
                  <a:pt x="265056" y="137159"/>
                </a:moveTo>
                <a:lnTo>
                  <a:pt x="171627" y="137159"/>
                </a:lnTo>
                <a:lnTo>
                  <a:pt x="183104" y="139402"/>
                </a:lnTo>
                <a:lnTo>
                  <a:pt x="191006" y="145573"/>
                </a:lnTo>
                <a:lnTo>
                  <a:pt x="195571" y="154840"/>
                </a:lnTo>
                <a:lnTo>
                  <a:pt x="197040" y="166369"/>
                </a:lnTo>
                <a:lnTo>
                  <a:pt x="195174" y="180994"/>
                </a:lnTo>
                <a:lnTo>
                  <a:pt x="190688" y="197643"/>
                </a:lnTo>
                <a:lnTo>
                  <a:pt x="185247" y="215483"/>
                </a:lnTo>
                <a:lnTo>
                  <a:pt x="180517" y="233679"/>
                </a:lnTo>
                <a:lnTo>
                  <a:pt x="180282" y="248007"/>
                </a:lnTo>
                <a:lnTo>
                  <a:pt x="186242" y="259714"/>
                </a:lnTo>
                <a:lnTo>
                  <a:pt x="196969" y="267612"/>
                </a:lnTo>
                <a:lnTo>
                  <a:pt x="211035" y="270509"/>
                </a:lnTo>
                <a:lnTo>
                  <a:pt x="235581" y="262493"/>
                </a:lnTo>
                <a:lnTo>
                  <a:pt x="254885" y="240664"/>
                </a:lnTo>
                <a:lnTo>
                  <a:pt x="267517" y="208359"/>
                </a:lnTo>
                <a:lnTo>
                  <a:pt x="272046" y="168909"/>
                </a:lnTo>
                <a:lnTo>
                  <a:pt x="266882" y="139918"/>
                </a:lnTo>
                <a:lnTo>
                  <a:pt x="265056" y="137159"/>
                </a:lnTo>
                <a:close/>
              </a:path>
              <a:path w="380365" h="379730">
                <a:moveTo>
                  <a:pt x="193230" y="96519"/>
                </a:moveTo>
                <a:lnTo>
                  <a:pt x="153864" y="104020"/>
                </a:lnTo>
                <a:lnTo>
                  <a:pt x="124269" y="124142"/>
                </a:lnTo>
                <a:lnTo>
                  <a:pt x="105637" y="153312"/>
                </a:lnTo>
                <a:lnTo>
                  <a:pt x="99161" y="187959"/>
                </a:lnTo>
                <a:lnTo>
                  <a:pt x="100074" y="199429"/>
                </a:lnTo>
                <a:lnTo>
                  <a:pt x="102655" y="209232"/>
                </a:lnTo>
                <a:lnTo>
                  <a:pt x="106667" y="217606"/>
                </a:lnTo>
                <a:lnTo>
                  <a:pt x="111874" y="224789"/>
                </a:lnTo>
                <a:lnTo>
                  <a:pt x="115684" y="228599"/>
                </a:lnTo>
                <a:lnTo>
                  <a:pt x="115684" y="231139"/>
                </a:lnTo>
                <a:lnTo>
                  <a:pt x="113144" y="238759"/>
                </a:lnTo>
                <a:lnTo>
                  <a:pt x="111874" y="246379"/>
                </a:lnTo>
                <a:lnTo>
                  <a:pt x="110604" y="250189"/>
                </a:lnTo>
                <a:lnTo>
                  <a:pt x="109334" y="255269"/>
                </a:lnTo>
                <a:lnTo>
                  <a:pt x="105511" y="256539"/>
                </a:lnTo>
                <a:lnTo>
                  <a:pt x="132105" y="256539"/>
                </a:lnTo>
                <a:lnTo>
                  <a:pt x="137892" y="231120"/>
                </a:lnTo>
                <a:lnTo>
                  <a:pt x="141109" y="217169"/>
                </a:lnTo>
                <a:lnTo>
                  <a:pt x="137438" y="209549"/>
                </a:lnTo>
                <a:lnTo>
                  <a:pt x="135553" y="203834"/>
                </a:lnTo>
                <a:lnTo>
                  <a:pt x="134908" y="197643"/>
                </a:lnTo>
                <a:lnTo>
                  <a:pt x="134759" y="186689"/>
                </a:lnTo>
                <a:lnTo>
                  <a:pt x="137659" y="167163"/>
                </a:lnTo>
                <a:lnTo>
                  <a:pt x="145564" y="151447"/>
                </a:lnTo>
                <a:lnTo>
                  <a:pt x="157283" y="140969"/>
                </a:lnTo>
                <a:lnTo>
                  <a:pt x="171627" y="137159"/>
                </a:lnTo>
                <a:lnTo>
                  <a:pt x="265056" y="137159"/>
                </a:lnTo>
                <a:lnTo>
                  <a:pt x="251707" y="116998"/>
                </a:lnTo>
                <a:lnTo>
                  <a:pt x="226998" y="101937"/>
                </a:lnTo>
                <a:lnTo>
                  <a:pt x="193230" y="965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334950" y="16801096"/>
            <a:ext cx="343535" cy="314960"/>
          </a:xfrm>
          <a:custGeom>
            <a:avLst/>
            <a:gdLst/>
            <a:ahLst/>
            <a:cxnLst/>
            <a:rect l="l" t="t" r="r" b="b"/>
            <a:pathLst>
              <a:path w="343534" h="314959">
                <a:moveTo>
                  <a:pt x="76276" y="101599"/>
                </a:moveTo>
                <a:lnTo>
                  <a:pt x="8902" y="101599"/>
                </a:lnTo>
                <a:lnTo>
                  <a:pt x="8902" y="314959"/>
                </a:lnTo>
                <a:lnTo>
                  <a:pt x="76276" y="314959"/>
                </a:lnTo>
                <a:lnTo>
                  <a:pt x="76276" y="101599"/>
                </a:lnTo>
                <a:close/>
              </a:path>
              <a:path w="343534" h="314959">
                <a:moveTo>
                  <a:pt x="40678" y="0"/>
                </a:moveTo>
                <a:lnTo>
                  <a:pt x="24131" y="2718"/>
                </a:lnTo>
                <a:lnTo>
                  <a:pt x="11280" y="10318"/>
                </a:lnTo>
                <a:lnTo>
                  <a:pt x="2959" y="21967"/>
                </a:lnTo>
                <a:lnTo>
                  <a:pt x="0" y="36829"/>
                </a:lnTo>
                <a:lnTo>
                  <a:pt x="2959" y="51157"/>
                </a:lnTo>
                <a:lnTo>
                  <a:pt x="11280" y="62864"/>
                </a:lnTo>
                <a:lnTo>
                  <a:pt x="24131" y="70762"/>
                </a:lnTo>
                <a:lnTo>
                  <a:pt x="40678" y="73659"/>
                </a:lnTo>
                <a:lnTo>
                  <a:pt x="57762" y="70941"/>
                </a:lnTo>
                <a:lnTo>
                  <a:pt x="70558" y="63341"/>
                </a:lnTo>
                <a:lnTo>
                  <a:pt x="78586" y="51692"/>
                </a:lnTo>
                <a:lnTo>
                  <a:pt x="81368" y="36829"/>
                </a:lnTo>
                <a:lnTo>
                  <a:pt x="77866" y="22502"/>
                </a:lnTo>
                <a:lnTo>
                  <a:pt x="69600" y="10794"/>
                </a:lnTo>
                <a:lnTo>
                  <a:pt x="57046" y="2897"/>
                </a:lnTo>
                <a:lnTo>
                  <a:pt x="40678" y="0"/>
                </a:lnTo>
                <a:close/>
              </a:path>
              <a:path w="343534" h="314959">
                <a:moveTo>
                  <a:pt x="191960" y="101599"/>
                </a:moveTo>
                <a:lnTo>
                  <a:pt x="116954" y="101599"/>
                </a:lnTo>
                <a:lnTo>
                  <a:pt x="117668" y="114934"/>
                </a:lnTo>
                <a:lnTo>
                  <a:pt x="117736" y="122554"/>
                </a:lnTo>
                <a:lnTo>
                  <a:pt x="117863" y="152638"/>
                </a:lnTo>
                <a:lnTo>
                  <a:pt x="117650" y="204469"/>
                </a:lnTo>
                <a:lnTo>
                  <a:pt x="116954" y="314959"/>
                </a:lnTo>
                <a:lnTo>
                  <a:pt x="191960" y="314959"/>
                </a:lnTo>
                <a:lnTo>
                  <a:pt x="191960" y="186689"/>
                </a:lnTo>
                <a:lnTo>
                  <a:pt x="193230" y="182879"/>
                </a:lnTo>
                <a:lnTo>
                  <a:pt x="198081" y="173354"/>
                </a:lnTo>
                <a:lnTo>
                  <a:pt x="205314" y="164782"/>
                </a:lnTo>
                <a:lnTo>
                  <a:pt x="215404" y="158591"/>
                </a:lnTo>
                <a:lnTo>
                  <a:pt x="228828" y="156209"/>
                </a:lnTo>
                <a:lnTo>
                  <a:pt x="337105" y="156209"/>
                </a:lnTo>
                <a:lnTo>
                  <a:pt x="336548" y="152638"/>
                </a:lnTo>
                <a:lnTo>
                  <a:pt x="325615" y="134619"/>
                </a:lnTo>
                <a:lnTo>
                  <a:pt x="191960" y="134619"/>
                </a:lnTo>
                <a:lnTo>
                  <a:pt x="191960" y="101599"/>
                </a:lnTo>
                <a:close/>
              </a:path>
              <a:path w="343534" h="314959">
                <a:moveTo>
                  <a:pt x="337105" y="156209"/>
                </a:moveTo>
                <a:lnTo>
                  <a:pt x="228828" y="156209"/>
                </a:lnTo>
                <a:lnTo>
                  <a:pt x="246049" y="159642"/>
                </a:lnTo>
                <a:lnTo>
                  <a:pt x="257908" y="169386"/>
                </a:lnTo>
                <a:lnTo>
                  <a:pt x="264761" y="184606"/>
                </a:lnTo>
                <a:lnTo>
                  <a:pt x="266966" y="204469"/>
                </a:lnTo>
                <a:lnTo>
                  <a:pt x="266966" y="314959"/>
                </a:lnTo>
                <a:lnTo>
                  <a:pt x="343242" y="314959"/>
                </a:lnTo>
                <a:lnTo>
                  <a:pt x="343242" y="195579"/>
                </a:lnTo>
                <a:lnTo>
                  <a:pt x="337105" y="156209"/>
                </a:lnTo>
                <a:close/>
              </a:path>
              <a:path w="343534" h="314959">
                <a:moveTo>
                  <a:pt x="258064" y="99059"/>
                </a:moveTo>
                <a:lnTo>
                  <a:pt x="232183" y="102473"/>
                </a:lnTo>
                <a:lnTo>
                  <a:pt x="212143" y="111124"/>
                </a:lnTo>
                <a:lnTo>
                  <a:pt x="198538" y="122634"/>
                </a:lnTo>
                <a:lnTo>
                  <a:pt x="191960" y="134619"/>
                </a:lnTo>
                <a:lnTo>
                  <a:pt x="325615" y="134619"/>
                </a:lnTo>
                <a:lnTo>
                  <a:pt x="318293" y="122554"/>
                </a:lnTo>
                <a:lnTo>
                  <a:pt x="291218" y="104854"/>
                </a:lnTo>
                <a:lnTo>
                  <a:pt x="258064" y="99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94338" y="10612934"/>
            <a:ext cx="2291715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2200" b="1" spc="-5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15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2200">
              <a:latin typeface="Segoe UI Semibold"/>
              <a:cs typeface="Segoe UI Semibold"/>
            </a:endParaRPr>
          </a:p>
          <a:p>
            <a:pPr marL="34290" marR="781050">
              <a:lnSpc>
                <a:spcPct val="135400"/>
              </a:lnSpc>
              <a:spcBef>
                <a:spcPts val="810"/>
              </a:spcBef>
            </a:pP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Provider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600">
              <a:latin typeface="Segoe UI Light"/>
              <a:cs typeface="Segoe UI Light"/>
            </a:endParaRPr>
          </a:p>
          <a:p>
            <a:pPr marL="34290" marR="68580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Prior Authorization</a:t>
            </a:r>
            <a:r>
              <a:rPr sz="1600" b="0" spc="-8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Forms</a:t>
            </a:r>
            <a:endParaRPr sz="1600">
              <a:latin typeface="Segoe UI Light"/>
              <a:cs typeface="Segoe UI Light"/>
            </a:endParaRPr>
          </a:p>
          <a:p>
            <a:pPr marL="34290" marR="303530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Clinical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Resources  </a:t>
            </a:r>
            <a:r>
              <a:rPr sz="1600" b="0" spc="-15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600" b="0" spc="-8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412797" y="10612934"/>
            <a:ext cx="1995170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Get </a:t>
            </a:r>
            <a:r>
              <a:rPr sz="22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to </a:t>
            </a: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Know</a:t>
            </a:r>
            <a:r>
              <a:rPr sz="2200" b="1" spc="-8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2200">
              <a:latin typeface="Segoe UI Semibold"/>
              <a:cs typeface="Segoe UI Semibold"/>
            </a:endParaRPr>
          </a:p>
          <a:p>
            <a:pPr marL="57150" marR="1138555">
              <a:lnSpc>
                <a:spcPct val="135400"/>
              </a:lnSpc>
              <a:spcBef>
                <a:spcPts val="810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600">
              <a:latin typeface="Segoe UI Light"/>
              <a:cs typeface="Segoe UI Light"/>
            </a:endParaRPr>
          </a:p>
          <a:p>
            <a:pPr marL="57150" marR="441959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Company </a:t>
            </a:r>
            <a:r>
              <a:rPr sz="160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600">
              <a:latin typeface="Segoe UI Light"/>
              <a:cs typeface="Segoe UI Light"/>
            </a:endParaRPr>
          </a:p>
          <a:p>
            <a:pPr marL="57150" marR="138430">
              <a:lnSpc>
                <a:spcPct val="135400"/>
              </a:lnSpc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Join Our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Network  Quality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822996" y="10612934"/>
            <a:ext cx="1528445" cy="2115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211F1F"/>
                </a:solidFill>
                <a:latin typeface="Segoe UI Semibold"/>
                <a:cs typeface="Segoe UI Semibold"/>
              </a:rPr>
              <a:t>Let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r>
              <a:rPr sz="22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2200">
              <a:latin typeface="Segoe UI Semibold"/>
              <a:cs typeface="Segoe UI Semibold"/>
            </a:endParaRPr>
          </a:p>
          <a:p>
            <a:pPr marL="12700" marR="419100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600" b="0" spc="5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600" b="0" spc="-6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600">
              <a:latin typeface="Segoe UI Light"/>
              <a:cs typeface="Segoe UI Light"/>
            </a:endParaRPr>
          </a:p>
          <a:p>
            <a:pPr marL="12700" marR="5080">
              <a:lnSpc>
                <a:spcPct val="135400"/>
              </a:lnSpc>
              <a:spcBef>
                <a:spcPts val="5"/>
              </a:spcBef>
            </a:pP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600" b="0" spc="-10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Feedback  Fraud &amp;</a:t>
            </a:r>
            <a:r>
              <a:rPr sz="160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1248318" y="10612934"/>
            <a:ext cx="2738755" cy="244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22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2200" b="1" spc="-50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2200">
              <a:latin typeface="Segoe UI Semibold"/>
              <a:cs typeface="Segoe UI Semibold"/>
            </a:endParaRPr>
          </a:p>
          <a:p>
            <a:pPr marL="92075" marR="531495">
              <a:lnSpc>
                <a:spcPct val="135400"/>
              </a:lnSpc>
              <a:spcBef>
                <a:spcPts val="81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View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Eligibility &amp;</a:t>
            </a:r>
            <a:r>
              <a:rPr sz="1600" b="0" spc="-9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Claims</a:t>
            </a:r>
            <a:endParaRPr sz="1600">
              <a:latin typeface="Segoe UI Light"/>
              <a:cs typeface="Segoe UI Light"/>
            </a:endParaRPr>
          </a:p>
          <a:p>
            <a:pPr marL="92075" marR="257175">
              <a:lnSpc>
                <a:spcPct val="135400"/>
              </a:lnSpc>
              <a:spcBef>
                <a:spcPts val="5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60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Update Practice</a:t>
            </a:r>
            <a:r>
              <a:rPr sz="160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600" b="0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 Schedules</a:t>
            </a:r>
            <a:endParaRPr sz="1600">
              <a:latin typeface="Segoe UI Light"/>
              <a:cs typeface="Segoe UI Light"/>
            </a:endParaRPr>
          </a:p>
          <a:p>
            <a:pPr marL="92075">
              <a:lnSpc>
                <a:spcPct val="100000"/>
              </a:lnSpc>
              <a:spcBef>
                <a:spcPts val="680"/>
              </a:spcBef>
            </a:pP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6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6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Referrals</a:t>
            </a:r>
            <a:endParaRPr sz="1600">
              <a:latin typeface="Segoe UI Light"/>
              <a:cs typeface="Segoe UI Light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4266555" y="10650956"/>
            <a:ext cx="177876" cy="267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377051" y="15453436"/>
            <a:ext cx="10485755" cy="584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400" spc="-2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4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Español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400" spc="-32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Ayisyen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400" spc="-114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שידיא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400" spc="-1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Polski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ﺔﻴﺑﺮﻌﻟا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30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400" spc="-1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167ABE"/>
                </a:solidFill>
                <a:latin typeface="Segoe UI"/>
                <a:cs typeface="Segoe UI"/>
              </a:rPr>
              <a:t>ελληνικά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5F5F5F"/>
                </a:solidFill>
                <a:latin typeface="Segoe UI"/>
                <a:cs typeface="Segoe UI"/>
              </a:rPr>
              <a:t>|</a:t>
            </a:r>
            <a:r>
              <a:rPr sz="1400" spc="-1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14327682"/>
            <a:ext cx="15240000" cy="1016000"/>
          </a:xfrm>
          <a:custGeom>
            <a:avLst/>
            <a:gdLst/>
            <a:ahLst/>
            <a:cxnLst/>
            <a:rect l="l" t="t" r="r" b="b"/>
            <a:pathLst>
              <a:path w="15240000" h="1016000">
                <a:moveTo>
                  <a:pt x="0" y="1016000"/>
                </a:moveTo>
                <a:lnTo>
                  <a:pt x="15240000" y="1016000"/>
                </a:lnTo>
                <a:lnTo>
                  <a:pt x="15240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89737" y="14564171"/>
            <a:ext cx="64293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View </a:t>
            </a:r>
            <a:r>
              <a:rPr sz="3200" dirty="0">
                <a:solidFill>
                  <a:srgbClr val="201E1F"/>
                </a:solidFill>
                <a:latin typeface="Segoe UI"/>
                <a:cs typeface="Segoe UI"/>
              </a:rPr>
              <a:t>the Excellus </a:t>
            </a: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BCBS Service</a:t>
            </a:r>
            <a:r>
              <a:rPr sz="3200" spc="-9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640322" y="14815363"/>
            <a:ext cx="317500" cy="134620"/>
          </a:xfrm>
          <a:custGeom>
            <a:avLst/>
            <a:gdLst/>
            <a:ahLst/>
            <a:cxnLst/>
            <a:rect l="l" t="t" r="r" b="b"/>
            <a:pathLst>
              <a:path w="317500" h="134619">
                <a:moveTo>
                  <a:pt x="0" y="0"/>
                </a:moveTo>
                <a:lnTo>
                  <a:pt x="156210" y="134619"/>
                </a:lnTo>
                <a:lnTo>
                  <a:pt x="317500" y="0"/>
                </a:lnTo>
              </a:path>
            </a:pathLst>
          </a:custGeom>
          <a:ln w="25400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6722" y="4230890"/>
            <a:ext cx="14147800" cy="2120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3869" y="4249420"/>
            <a:ext cx="14039850" cy="2032000"/>
          </a:xfrm>
          <a:custGeom>
            <a:avLst/>
            <a:gdLst/>
            <a:ahLst/>
            <a:cxnLst/>
            <a:rect l="l" t="t" r="r" b="b"/>
            <a:pathLst>
              <a:path w="14039850" h="2032000">
                <a:moveTo>
                  <a:pt x="14001750" y="0"/>
                </a:moveTo>
                <a:lnTo>
                  <a:pt x="38100" y="0"/>
                </a:lnTo>
                <a:lnTo>
                  <a:pt x="23038" y="2917"/>
                </a:lnTo>
                <a:lnTo>
                  <a:pt x="10953" y="10953"/>
                </a:lnTo>
                <a:lnTo>
                  <a:pt x="2917" y="23038"/>
                </a:lnTo>
                <a:lnTo>
                  <a:pt x="0" y="38100"/>
                </a:lnTo>
                <a:lnTo>
                  <a:pt x="0" y="1993900"/>
                </a:lnTo>
                <a:lnTo>
                  <a:pt x="2917" y="2008961"/>
                </a:lnTo>
                <a:lnTo>
                  <a:pt x="10953" y="2021046"/>
                </a:lnTo>
                <a:lnTo>
                  <a:pt x="23038" y="2029082"/>
                </a:lnTo>
                <a:lnTo>
                  <a:pt x="38100" y="2032000"/>
                </a:lnTo>
                <a:lnTo>
                  <a:pt x="14001750" y="2032000"/>
                </a:lnTo>
                <a:lnTo>
                  <a:pt x="14016811" y="2029082"/>
                </a:lnTo>
                <a:lnTo>
                  <a:pt x="14028896" y="2021046"/>
                </a:lnTo>
                <a:lnTo>
                  <a:pt x="14036932" y="2008961"/>
                </a:lnTo>
                <a:lnTo>
                  <a:pt x="14039850" y="1993900"/>
                </a:lnTo>
                <a:lnTo>
                  <a:pt x="14039850" y="38100"/>
                </a:lnTo>
                <a:lnTo>
                  <a:pt x="14036932" y="23038"/>
                </a:lnTo>
                <a:lnTo>
                  <a:pt x="14028896" y="10953"/>
                </a:lnTo>
                <a:lnTo>
                  <a:pt x="14016811" y="2917"/>
                </a:lnTo>
                <a:lnTo>
                  <a:pt x="14001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3869" y="4249420"/>
            <a:ext cx="14039850" cy="2032000"/>
          </a:xfrm>
          <a:custGeom>
            <a:avLst/>
            <a:gdLst/>
            <a:ahLst/>
            <a:cxnLst/>
            <a:rect l="l" t="t" r="r" b="b"/>
            <a:pathLst>
              <a:path w="14039850" h="2032000">
                <a:moveTo>
                  <a:pt x="14001750" y="2032000"/>
                </a:moveTo>
                <a:lnTo>
                  <a:pt x="38100" y="2032000"/>
                </a:lnTo>
                <a:lnTo>
                  <a:pt x="23038" y="2029082"/>
                </a:lnTo>
                <a:lnTo>
                  <a:pt x="10953" y="2021046"/>
                </a:lnTo>
                <a:lnTo>
                  <a:pt x="2917" y="2008961"/>
                </a:lnTo>
                <a:lnTo>
                  <a:pt x="0" y="1993900"/>
                </a:lnTo>
                <a:lnTo>
                  <a:pt x="0" y="38100"/>
                </a:lnTo>
                <a:lnTo>
                  <a:pt x="2917" y="23038"/>
                </a:lnTo>
                <a:lnTo>
                  <a:pt x="10953" y="10953"/>
                </a:lnTo>
                <a:lnTo>
                  <a:pt x="23038" y="2917"/>
                </a:lnTo>
                <a:lnTo>
                  <a:pt x="38100" y="0"/>
                </a:lnTo>
                <a:lnTo>
                  <a:pt x="14001750" y="0"/>
                </a:lnTo>
                <a:lnTo>
                  <a:pt x="14016811" y="2917"/>
                </a:lnTo>
                <a:lnTo>
                  <a:pt x="14028896" y="10953"/>
                </a:lnTo>
                <a:lnTo>
                  <a:pt x="14036932" y="23038"/>
                </a:lnTo>
                <a:lnTo>
                  <a:pt x="14039850" y="38100"/>
                </a:lnTo>
                <a:lnTo>
                  <a:pt x="14039850" y="1993900"/>
                </a:lnTo>
                <a:lnTo>
                  <a:pt x="14036932" y="2008961"/>
                </a:lnTo>
                <a:lnTo>
                  <a:pt x="14028896" y="2021046"/>
                </a:lnTo>
                <a:lnTo>
                  <a:pt x="14016811" y="2029082"/>
                </a:lnTo>
                <a:lnTo>
                  <a:pt x="14001750" y="2032000"/>
                </a:lnTo>
                <a:close/>
              </a:path>
            </a:pathLst>
          </a:custGeom>
          <a:ln w="12700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45609" y="3159174"/>
            <a:ext cx="4456430" cy="177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100" spc="-5" dirty="0">
                <a:solidFill>
                  <a:srgbClr val="211F1F"/>
                </a:solidFill>
                <a:latin typeface="Segoe UI"/>
                <a:cs typeface="Segoe UI"/>
              </a:rPr>
              <a:t>Search </a:t>
            </a:r>
            <a:r>
              <a:rPr sz="4100" dirty="0">
                <a:solidFill>
                  <a:srgbClr val="211F1F"/>
                </a:solidFill>
                <a:latin typeface="Segoe UI"/>
                <a:cs typeface="Segoe UI"/>
              </a:rPr>
              <a:t>for a</a:t>
            </a:r>
            <a:r>
              <a:rPr sz="4100" spc="-95" dirty="0">
                <a:solidFill>
                  <a:srgbClr val="211F1F"/>
                </a:solidFill>
                <a:latin typeface="Segoe UI"/>
                <a:cs typeface="Segoe UI"/>
              </a:rPr>
              <a:t> </a:t>
            </a:r>
            <a:r>
              <a:rPr sz="4100" spc="-5" dirty="0">
                <a:solidFill>
                  <a:srgbClr val="211F1F"/>
                </a:solidFill>
                <a:latin typeface="Segoe UI"/>
                <a:cs typeface="Segoe UI"/>
              </a:rPr>
              <a:t>Doctor</a:t>
            </a:r>
            <a:endParaRPr sz="41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50">
              <a:latin typeface="Times New Roman"/>
              <a:cs typeface="Times New Roman"/>
            </a:endParaRPr>
          </a:p>
          <a:p>
            <a:pPr marL="824865">
              <a:lnSpc>
                <a:spcPct val="100000"/>
              </a:lnSpc>
            </a:pPr>
            <a:r>
              <a:rPr sz="28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Step 1: Select your</a:t>
            </a:r>
            <a:r>
              <a:rPr sz="2800" b="0" spc="-6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8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plan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505569" y="5339079"/>
            <a:ext cx="5829300" cy="594360"/>
          </a:xfrm>
          <a:custGeom>
            <a:avLst/>
            <a:gdLst/>
            <a:ahLst/>
            <a:cxnLst/>
            <a:rect l="l" t="t" r="r" b="b"/>
            <a:pathLst>
              <a:path w="5829300" h="594360">
                <a:moveTo>
                  <a:pt x="5829300" y="543559"/>
                </a:moveTo>
                <a:lnTo>
                  <a:pt x="5825291" y="563284"/>
                </a:lnTo>
                <a:lnTo>
                  <a:pt x="5814377" y="579437"/>
                </a:lnTo>
                <a:lnTo>
                  <a:pt x="5798224" y="590351"/>
                </a:lnTo>
                <a:lnTo>
                  <a:pt x="5778500" y="594359"/>
                </a:lnTo>
                <a:lnTo>
                  <a:pt x="50800" y="594359"/>
                </a:lnTo>
                <a:lnTo>
                  <a:pt x="31075" y="590351"/>
                </a:lnTo>
                <a:lnTo>
                  <a:pt x="14922" y="579437"/>
                </a:lnTo>
                <a:lnTo>
                  <a:pt x="4008" y="563284"/>
                </a:lnTo>
                <a:lnTo>
                  <a:pt x="0" y="543559"/>
                </a:lnTo>
                <a:lnTo>
                  <a:pt x="0" y="50799"/>
                </a:lnTo>
                <a:lnTo>
                  <a:pt x="4008" y="31075"/>
                </a:lnTo>
                <a:lnTo>
                  <a:pt x="14922" y="14922"/>
                </a:lnTo>
                <a:lnTo>
                  <a:pt x="31075" y="4008"/>
                </a:lnTo>
                <a:lnTo>
                  <a:pt x="50800" y="0"/>
                </a:lnTo>
                <a:lnTo>
                  <a:pt x="5778500" y="0"/>
                </a:lnTo>
                <a:lnTo>
                  <a:pt x="5798224" y="4008"/>
                </a:lnTo>
                <a:lnTo>
                  <a:pt x="5814377" y="14922"/>
                </a:lnTo>
                <a:lnTo>
                  <a:pt x="5825291" y="31075"/>
                </a:lnTo>
                <a:lnTo>
                  <a:pt x="5829300" y="50799"/>
                </a:lnTo>
                <a:lnTo>
                  <a:pt x="5829300" y="543559"/>
                </a:lnTo>
                <a:close/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511919" y="5498889"/>
            <a:ext cx="5816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- </a:t>
            </a:r>
            <a:r>
              <a:rPr sz="1600" spc="-5" dirty="0">
                <a:latin typeface="Segoe UI"/>
                <a:cs typeface="Segoe UI"/>
              </a:rPr>
              <a:t>Select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-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506069" y="4579615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52400"/>
                </a:moveTo>
                <a:lnTo>
                  <a:pt x="293638" y="210904"/>
                </a:lnTo>
                <a:lnTo>
                  <a:pt x="260159" y="260159"/>
                </a:lnTo>
                <a:lnTo>
                  <a:pt x="210904" y="293638"/>
                </a:lnTo>
                <a:lnTo>
                  <a:pt x="152400" y="304800"/>
                </a:lnTo>
                <a:lnTo>
                  <a:pt x="121991" y="302009"/>
                </a:lnTo>
                <a:lnTo>
                  <a:pt x="68112" y="279687"/>
                </a:lnTo>
                <a:lnTo>
                  <a:pt x="25112" y="236687"/>
                </a:lnTo>
                <a:lnTo>
                  <a:pt x="2790" y="182808"/>
                </a:lnTo>
                <a:lnTo>
                  <a:pt x="0" y="152400"/>
                </a:lnTo>
                <a:lnTo>
                  <a:pt x="2790" y="121991"/>
                </a:lnTo>
                <a:lnTo>
                  <a:pt x="25112" y="68112"/>
                </a:lnTo>
                <a:lnTo>
                  <a:pt x="68112" y="25112"/>
                </a:lnTo>
                <a:lnTo>
                  <a:pt x="121991" y="2790"/>
                </a:lnTo>
                <a:lnTo>
                  <a:pt x="152400" y="0"/>
                </a:lnTo>
                <a:lnTo>
                  <a:pt x="182808" y="2790"/>
                </a:lnTo>
                <a:lnTo>
                  <a:pt x="236687" y="25112"/>
                </a:lnTo>
                <a:lnTo>
                  <a:pt x="279687" y="68112"/>
                </a:lnTo>
                <a:lnTo>
                  <a:pt x="302009" y="121991"/>
                </a:lnTo>
                <a:lnTo>
                  <a:pt x="304800" y="152400"/>
                </a:lnTo>
                <a:close/>
              </a:path>
            </a:pathLst>
          </a:custGeom>
          <a:ln w="12700">
            <a:solidFill>
              <a:srgbClr val="007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06399" y="4648200"/>
            <a:ext cx="104139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067419" y="7905760"/>
            <a:ext cx="11104880" cy="1295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80"/>
              </a:spcBef>
              <a:tabLst>
                <a:tab pos="2794635" algn="l"/>
              </a:tabLst>
            </a:pPr>
            <a:r>
              <a:rPr sz="1600" spc="-5" dirty="0">
                <a:latin typeface="Segoe UI"/>
                <a:cs typeface="Segoe UI"/>
              </a:rPr>
              <a:t>Important information </a:t>
            </a:r>
            <a:r>
              <a:rPr sz="1600" dirty="0">
                <a:latin typeface="Segoe UI"/>
                <a:cs typeface="Segoe UI"/>
              </a:rPr>
              <a:t>about	</a:t>
            </a:r>
            <a:r>
              <a:rPr sz="1600" spc="-5" dirty="0">
                <a:solidFill>
                  <a:srgbClr val="1079B4"/>
                </a:solidFill>
                <a:latin typeface="Segoe UI"/>
                <a:cs typeface="Segoe UI"/>
              </a:rPr>
              <a:t>Changes </a:t>
            </a:r>
            <a:r>
              <a:rPr sz="1600" dirty="0">
                <a:solidFill>
                  <a:srgbClr val="1079B4"/>
                </a:solidFill>
                <a:latin typeface="Segoe UI"/>
                <a:cs typeface="Segoe UI"/>
              </a:rPr>
              <a:t>to this</a:t>
            </a:r>
            <a:r>
              <a:rPr sz="1600" spc="-5" dirty="0">
                <a:solidFill>
                  <a:srgbClr val="1079B4"/>
                </a:solidFill>
                <a:latin typeface="Segoe UI"/>
                <a:cs typeface="Segoe UI"/>
              </a:rPr>
              <a:t> Directory.</a:t>
            </a:r>
            <a:endParaRPr sz="1600">
              <a:latin typeface="Segoe UI"/>
              <a:cs typeface="Segoe UI"/>
            </a:endParaRPr>
          </a:p>
          <a:p>
            <a:pPr marR="5080">
              <a:lnSpc>
                <a:spcPct val="104200"/>
              </a:lnSpc>
              <a:spcBef>
                <a:spcPts val="1000"/>
              </a:spcBef>
            </a:pPr>
            <a:r>
              <a:rPr sz="1600" dirty="0">
                <a:latin typeface="Segoe UI"/>
                <a:cs typeface="Segoe UI"/>
              </a:rPr>
              <a:t>Many of the health care providers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our network </a:t>
            </a:r>
            <a:r>
              <a:rPr sz="1600" spc="-5" dirty="0">
                <a:latin typeface="Segoe UI"/>
                <a:cs typeface="Segoe UI"/>
              </a:rPr>
              <a:t>join </a:t>
            </a:r>
            <a:r>
              <a:rPr sz="1600" dirty="0">
                <a:latin typeface="Segoe UI"/>
                <a:cs typeface="Segoe UI"/>
              </a:rPr>
              <a:t>quality programs. The organization does not use quality </a:t>
            </a:r>
            <a:r>
              <a:rPr sz="1600" spc="-5" dirty="0">
                <a:latin typeface="Segoe UI"/>
                <a:cs typeface="Segoe UI"/>
              </a:rPr>
              <a:t>measures,  member </a:t>
            </a:r>
            <a:r>
              <a:rPr sz="1600" dirty="0">
                <a:latin typeface="Segoe UI"/>
                <a:cs typeface="Segoe UI"/>
              </a:rPr>
              <a:t>experience </a:t>
            </a:r>
            <a:r>
              <a:rPr sz="1600" spc="-5" dirty="0">
                <a:latin typeface="Segoe UI"/>
                <a:cs typeface="Segoe UI"/>
              </a:rPr>
              <a:t>measures, </a:t>
            </a:r>
            <a:r>
              <a:rPr sz="1600" dirty="0">
                <a:latin typeface="Segoe UI"/>
                <a:cs typeface="Segoe UI"/>
              </a:rPr>
              <a:t>or cost related </a:t>
            </a:r>
            <a:r>
              <a:rPr sz="1600" spc="-5" dirty="0">
                <a:latin typeface="Segoe UI"/>
                <a:cs typeface="Segoe UI"/>
              </a:rPr>
              <a:t>measures </a:t>
            </a:r>
            <a:r>
              <a:rPr sz="160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select </a:t>
            </a:r>
            <a:r>
              <a:rPr sz="1600" dirty="0">
                <a:latin typeface="Segoe UI"/>
                <a:cs typeface="Segoe UI"/>
              </a:rPr>
              <a:t>any of our practitioners or hospitals for participation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the  network, this </a:t>
            </a:r>
            <a:r>
              <a:rPr sz="1600" spc="-5" dirty="0">
                <a:latin typeface="Segoe UI"/>
                <a:cs typeface="Segoe UI"/>
              </a:rPr>
              <a:t>includes </a:t>
            </a:r>
            <a:r>
              <a:rPr sz="1600" dirty="0">
                <a:latin typeface="Segoe UI"/>
                <a:cs typeface="Segoe UI"/>
              </a:rPr>
              <a:t>those treating our Marketplace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members.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47049" y="8116569"/>
            <a:ext cx="182879" cy="1828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97522" y="6529069"/>
            <a:ext cx="14039850" cy="1016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8125" rIns="0" bIns="0" rtlCol="0">
            <a:spAutoFit/>
          </a:bodyPr>
          <a:lstStyle/>
          <a:p>
            <a:pPr marL="872490">
              <a:lnSpc>
                <a:spcPct val="100000"/>
              </a:lnSpc>
              <a:spcBef>
                <a:spcPts val="1875"/>
              </a:spcBef>
            </a:pPr>
            <a:r>
              <a:rPr sz="2800" b="0" spc="-5" dirty="0">
                <a:solidFill>
                  <a:srgbClr val="777777"/>
                </a:solidFill>
                <a:latin typeface="Segoe UI Light"/>
                <a:cs typeface="Segoe UI Light"/>
              </a:rPr>
              <a:t>Step 2: </a:t>
            </a:r>
            <a:r>
              <a:rPr sz="2800" b="0" spc="-10" dirty="0">
                <a:solidFill>
                  <a:srgbClr val="777777"/>
                </a:solidFill>
                <a:latin typeface="Segoe UI Light"/>
                <a:cs typeface="Segoe UI Light"/>
              </a:rPr>
              <a:t>Narrow </a:t>
            </a:r>
            <a:r>
              <a:rPr sz="2800" b="0" spc="-5" dirty="0">
                <a:solidFill>
                  <a:srgbClr val="777777"/>
                </a:solidFill>
                <a:latin typeface="Segoe UI Light"/>
                <a:cs typeface="Segoe UI Light"/>
              </a:rPr>
              <a:t>your</a:t>
            </a:r>
            <a:r>
              <a:rPr sz="2800" b="0" dirty="0">
                <a:solidFill>
                  <a:srgbClr val="777777"/>
                </a:solidFill>
                <a:latin typeface="Segoe UI Light"/>
                <a:cs typeface="Segoe UI Light"/>
              </a:rPr>
              <a:t> </a:t>
            </a:r>
            <a:r>
              <a:rPr sz="2800" b="0" spc="-15" dirty="0">
                <a:solidFill>
                  <a:srgbClr val="777777"/>
                </a:solidFill>
                <a:latin typeface="Segoe UI Light"/>
                <a:cs typeface="Segoe UI Light"/>
              </a:rPr>
              <a:t>search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84020" y="5594350"/>
            <a:ext cx="203200" cy="99060"/>
          </a:xfrm>
          <a:custGeom>
            <a:avLst/>
            <a:gdLst/>
            <a:ahLst/>
            <a:cxnLst/>
            <a:rect l="l" t="t" r="r" b="b"/>
            <a:pathLst>
              <a:path w="203200" h="99060">
                <a:moveTo>
                  <a:pt x="0" y="0"/>
                </a:moveTo>
                <a:lnTo>
                  <a:pt x="101600" y="99060"/>
                </a:lnTo>
                <a:lnTo>
                  <a:pt x="203200" y="0"/>
                </a:lnTo>
              </a:path>
            </a:pathLst>
          </a:custGeom>
          <a:ln w="25400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2" y="2382597"/>
            <a:ext cx="13094969" cy="10681970"/>
          </a:xfrm>
          <a:custGeom>
            <a:avLst/>
            <a:gdLst/>
            <a:ahLst/>
            <a:cxnLst/>
            <a:rect l="l" t="t" r="r" b="b"/>
            <a:pathLst>
              <a:path w="13094969" h="10681969">
                <a:moveTo>
                  <a:pt x="0" y="10681792"/>
                </a:moveTo>
                <a:lnTo>
                  <a:pt x="13094950" y="10681792"/>
                </a:lnTo>
                <a:lnTo>
                  <a:pt x="13094950" y="0"/>
                </a:lnTo>
                <a:lnTo>
                  <a:pt x="0" y="0"/>
                </a:lnTo>
                <a:lnTo>
                  <a:pt x="0" y="10681792"/>
                </a:lnTo>
                <a:close/>
              </a:path>
            </a:pathLst>
          </a:custGeom>
          <a:solidFill>
            <a:srgbClr val="D4E4F4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93564" y="946306"/>
            <a:ext cx="87376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0" dirty="0">
                <a:solidFill>
                  <a:srgbClr val="333333"/>
                </a:solidFill>
                <a:latin typeface="Segoe UI"/>
                <a:cs typeface="Segoe UI"/>
              </a:rPr>
              <a:t>Get</a:t>
            </a:r>
            <a:r>
              <a:rPr sz="1700" spc="-6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700" spc="0" dirty="0">
                <a:solidFill>
                  <a:srgbClr val="333333"/>
                </a:solidFill>
                <a:latin typeface="Segoe UI"/>
                <a:cs typeface="Segoe UI"/>
              </a:rPr>
              <a:t>Help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5823" y="946306"/>
            <a:ext cx="66675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333333"/>
                </a:solidFill>
                <a:latin typeface="Segoe UI"/>
                <a:cs typeface="Segoe UI"/>
              </a:rPr>
              <a:t>Search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43452" y="971370"/>
            <a:ext cx="242296" cy="257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11700" y="968369"/>
            <a:ext cx="152748" cy="247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17585" y="2055158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"/>
            <a:ext cx="13097510" cy="458470"/>
          </a:xfrm>
          <a:custGeom>
            <a:avLst/>
            <a:gdLst/>
            <a:ahLst/>
            <a:cxnLst/>
            <a:rect l="l" t="t" r="r" b="b"/>
            <a:pathLst>
              <a:path w="13097510" h="458470">
                <a:moveTo>
                  <a:pt x="0" y="0"/>
                </a:moveTo>
                <a:lnTo>
                  <a:pt x="13097132" y="0"/>
                </a:lnTo>
                <a:lnTo>
                  <a:pt x="13097132" y="458398"/>
                </a:lnTo>
                <a:lnTo>
                  <a:pt x="0" y="458398"/>
                </a:lnTo>
                <a:lnTo>
                  <a:pt x="0" y="0"/>
                </a:lnTo>
                <a:close/>
              </a:path>
            </a:pathLst>
          </a:custGeom>
          <a:solidFill>
            <a:srgbClr val="EF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91246" y="130913"/>
            <a:ext cx="38360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9760" algn="l"/>
              </a:tabLst>
            </a:pPr>
            <a:r>
              <a:rPr sz="1200" b="1" spc="-10" dirty="0">
                <a:latin typeface="Segoe UI Semibold"/>
                <a:cs typeface="Segoe UI Semibold"/>
              </a:rPr>
              <a:t>Welcome User's </a:t>
            </a:r>
            <a:r>
              <a:rPr sz="1200" b="1" spc="-5" dirty="0">
                <a:latin typeface="Segoe UI Semibold"/>
                <a:cs typeface="Segoe UI Semibold"/>
              </a:rPr>
              <a:t>Name   </a:t>
            </a:r>
            <a:r>
              <a:rPr sz="1200" b="1" dirty="0">
                <a:solidFill>
                  <a:srgbClr val="5F5F5F"/>
                </a:solidFill>
                <a:latin typeface="Segoe UI Semibold"/>
                <a:cs typeface="Segoe UI Semibold"/>
              </a:rPr>
              <a:t>|  </a:t>
            </a:r>
            <a:r>
              <a:rPr sz="1200" b="1" spc="80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2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Account</a:t>
            </a:r>
            <a:r>
              <a:rPr sz="1200" b="1" spc="0" dirty="0">
                <a:solidFill>
                  <a:srgbClr val="167ABE"/>
                </a:solidFill>
                <a:latin typeface="Segoe UI Semibold"/>
                <a:cs typeface="Segoe UI Semibold"/>
              </a:rPr>
              <a:t> </a:t>
            </a:r>
            <a:r>
              <a:rPr sz="1200" b="1" spc="-5" dirty="0">
                <a:solidFill>
                  <a:srgbClr val="167ABE"/>
                </a:solidFill>
                <a:latin typeface="Segoe UI Semibold"/>
                <a:cs typeface="Segoe UI Semibold"/>
              </a:rPr>
              <a:t>Settings	</a:t>
            </a:r>
            <a:r>
              <a:rPr sz="1200" b="1" dirty="0">
                <a:latin typeface="Segoe UI Semibold"/>
                <a:cs typeface="Segoe UI Semibold"/>
              </a:rPr>
              <a:t>|</a:t>
            </a:r>
            <a:r>
              <a:rPr sz="1200" b="1" spc="250" dirty="0">
                <a:latin typeface="Segoe UI Semibold"/>
                <a:cs typeface="Segoe UI Semibold"/>
              </a:rPr>
              <a:t> </a:t>
            </a:r>
            <a:r>
              <a:rPr sz="1200" b="1" dirty="0">
                <a:solidFill>
                  <a:srgbClr val="167ABE"/>
                </a:solidFill>
                <a:latin typeface="Segoe UI Semibold"/>
                <a:cs typeface="Segoe UI Semibold"/>
              </a:rPr>
              <a:t>Logout</a:t>
            </a:r>
            <a:endParaRPr sz="120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8119" y="1243866"/>
            <a:ext cx="66040" cy="63500"/>
          </a:xfrm>
          <a:custGeom>
            <a:avLst/>
            <a:gdLst/>
            <a:ahLst/>
            <a:cxnLst/>
            <a:rect l="l" t="t" r="r" b="b"/>
            <a:pathLst>
              <a:path w="66039" h="63500">
                <a:moveTo>
                  <a:pt x="32742" y="0"/>
                </a:moveTo>
                <a:lnTo>
                  <a:pt x="20259" y="2336"/>
                </a:lnTo>
                <a:lnTo>
                  <a:pt x="9822" y="8867"/>
                </a:lnTo>
                <a:lnTo>
                  <a:pt x="2660" y="18878"/>
                </a:lnTo>
                <a:lnTo>
                  <a:pt x="0" y="31651"/>
                </a:lnTo>
                <a:lnTo>
                  <a:pt x="2660" y="44424"/>
                </a:lnTo>
                <a:lnTo>
                  <a:pt x="9822" y="54434"/>
                </a:lnTo>
                <a:lnTo>
                  <a:pt x="20259" y="60966"/>
                </a:lnTo>
                <a:lnTo>
                  <a:pt x="32742" y="63302"/>
                </a:lnTo>
                <a:lnTo>
                  <a:pt x="45226" y="60966"/>
                </a:lnTo>
                <a:lnTo>
                  <a:pt x="50212" y="57845"/>
                </a:lnTo>
                <a:lnTo>
                  <a:pt x="32742" y="57845"/>
                </a:lnTo>
                <a:lnTo>
                  <a:pt x="22664" y="55901"/>
                </a:lnTo>
                <a:lnTo>
                  <a:pt x="14324" y="50478"/>
                </a:lnTo>
                <a:lnTo>
                  <a:pt x="8646" y="42190"/>
                </a:lnTo>
                <a:lnTo>
                  <a:pt x="6548" y="31651"/>
                </a:lnTo>
                <a:lnTo>
                  <a:pt x="8646" y="21112"/>
                </a:lnTo>
                <a:lnTo>
                  <a:pt x="14324" y="12824"/>
                </a:lnTo>
                <a:lnTo>
                  <a:pt x="22664" y="7401"/>
                </a:lnTo>
                <a:lnTo>
                  <a:pt x="32742" y="5457"/>
                </a:lnTo>
                <a:lnTo>
                  <a:pt x="50212" y="5457"/>
                </a:lnTo>
                <a:lnTo>
                  <a:pt x="45226" y="2336"/>
                </a:lnTo>
                <a:lnTo>
                  <a:pt x="32742" y="0"/>
                </a:lnTo>
                <a:close/>
              </a:path>
              <a:path w="66039" h="63500">
                <a:moveTo>
                  <a:pt x="50212" y="5457"/>
                </a:moveTo>
                <a:lnTo>
                  <a:pt x="32742" y="5457"/>
                </a:lnTo>
                <a:lnTo>
                  <a:pt x="43281" y="7401"/>
                </a:lnTo>
                <a:lnTo>
                  <a:pt x="51569" y="12824"/>
                </a:lnTo>
                <a:lnTo>
                  <a:pt x="56992" y="21112"/>
                </a:lnTo>
                <a:lnTo>
                  <a:pt x="58937" y="31651"/>
                </a:lnTo>
                <a:lnTo>
                  <a:pt x="56839" y="42190"/>
                </a:lnTo>
                <a:lnTo>
                  <a:pt x="51160" y="50478"/>
                </a:lnTo>
                <a:lnTo>
                  <a:pt x="42821" y="55901"/>
                </a:lnTo>
                <a:lnTo>
                  <a:pt x="32742" y="57845"/>
                </a:lnTo>
                <a:lnTo>
                  <a:pt x="50212" y="57845"/>
                </a:lnTo>
                <a:lnTo>
                  <a:pt x="55662" y="54434"/>
                </a:lnTo>
                <a:lnTo>
                  <a:pt x="62825" y="44424"/>
                </a:lnTo>
                <a:lnTo>
                  <a:pt x="65485" y="31651"/>
                </a:lnTo>
                <a:lnTo>
                  <a:pt x="62825" y="18878"/>
                </a:lnTo>
                <a:lnTo>
                  <a:pt x="55662" y="8867"/>
                </a:lnTo>
                <a:lnTo>
                  <a:pt x="50212" y="5457"/>
                </a:lnTo>
                <a:close/>
              </a:path>
              <a:path w="66039" h="63500">
                <a:moveTo>
                  <a:pt x="43657" y="13097"/>
                </a:moveTo>
                <a:lnTo>
                  <a:pt x="20737" y="13097"/>
                </a:lnTo>
                <a:lnTo>
                  <a:pt x="20737" y="50205"/>
                </a:lnTo>
                <a:lnTo>
                  <a:pt x="26194" y="50205"/>
                </a:lnTo>
                <a:lnTo>
                  <a:pt x="26194" y="33834"/>
                </a:lnTo>
                <a:lnTo>
                  <a:pt x="43657" y="33834"/>
                </a:lnTo>
                <a:lnTo>
                  <a:pt x="48022" y="30559"/>
                </a:lnTo>
                <a:lnTo>
                  <a:pt x="48022" y="29468"/>
                </a:lnTo>
                <a:lnTo>
                  <a:pt x="26194" y="29468"/>
                </a:lnTo>
                <a:lnTo>
                  <a:pt x="26194" y="18554"/>
                </a:lnTo>
                <a:lnTo>
                  <a:pt x="48022" y="18554"/>
                </a:lnTo>
                <a:lnTo>
                  <a:pt x="48022" y="16371"/>
                </a:lnTo>
                <a:lnTo>
                  <a:pt x="43657" y="13097"/>
                </a:lnTo>
                <a:close/>
              </a:path>
              <a:path w="66039" h="63500">
                <a:moveTo>
                  <a:pt x="38199" y="33834"/>
                </a:moveTo>
                <a:lnTo>
                  <a:pt x="32742" y="33834"/>
                </a:lnTo>
                <a:lnTo>
                  <a:pt x="42565" y="50205"/>
                </a:lnTo>
                <a:lnTo>
                  <a:pt x="49114" y="50205"/>
                </a:lnTo>
                <a:lnTo>
                  <a:pt x="38199" y="33834"/>
                </a:lnTo>
                <a:close/>
              </a:path>
              <a:path w="66039" h="63500">
                <a:moveTo>
                  <a:pt x="48022" y="18554"/>
                </a:moveTo>
                <a:lnTo>
                  <a:pt x="37108" y="18554"/>
                </a:lnTo>
                <a:lnTo>
                  <a:pt x="41474" y="19645"/>
                </a:lnTo>
                <a:lnTo>
                  <a:pt x="41474" y="29468"/>
                </a:lnTo>
                <a:lnTo>
                  <a:pt x="48022" y="29468"/>
                </a:lnTo>
                <a:lnTo>
                  <a:pt x="48022" y="1855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4365" y="1243866"/>
            <a:ext cx="66040" cy="63500"/>
          </a:xfrm>
          <a:custGeom>
            <a:avLst/>
            <a:gdLst/>
            <a:ahLst/>
            <a:cxnLst/>
            <a:rect l="l" t="t" r="r" b="b"/>
            <a:pathLst>
              <a:path w="66039" h="63500">
                <a:moveTo>
                  <a:pt x="32742" y="0"/>
                </a:moveTo>
                <a:lnTo>
                  <a:pt x="20259" y="2336"/>
                </a:lnTo>
                <a:lnTo>
                  <a:pt x="9822" y="8867"/>
                </a:lnTo>
                <a:lnTo>
                  <a:pt x="2660" y="18878"/>
                </a:lnTo>
                <a:lnTo>
                  <a:pt x="0" y="31651"/>
                </a:lnTo>
                <a:lnTo>
                  <a:pt x="2660" y="44424"/>
                </a:lnTo>
                <a:lnTo>
                  <a:pt x="9822" y="54434"/>
                </a:lnTo>
                <a:lnTo>
                  <a:pt x="20259" y="60966"/>
                </a:lnTo>
                <a:lnTo>
                  <a:pt x="32742" y="63302"/>
                </a:lnTo>
                <a:lnTo>
                  <a:pt x="45226" y="60966"/>
                </a:lnTo>
                <a:lnTo>
                  <a:pt x="50212" y="57845"/>
                </a:lnTo>
                <a:lnTo>
                  <a:pt x="32742" y="57845"/>
                </a:lnTo>
                <a:lnTo>
                  <a:pt x="22664" y="55901"/>
                </a:lnTo>
                <a:lnTo>
                  <a:pt x="14324" y="50478"/>
                </a:lnTo>
                <a:lnTo>
                  <a:pt x="8646" y="42190"/>
                </a:lnTo>
                <a:lnTo>
                  <a:pt x="6548" y="31651"/>
                </a:lnTo>
                <a:lnTo>
                  <a:pt x="8646" y="21112"/>
                </a:lnTo>
                <a:lnTo>
                  <a:pt x="14324" y="12824"/>
                </a:lnTo>
                <a:lnTo>
                  <a:pt x="22664" y="7401"/>
                </a:lnTo>
                <a:lnTo>
                  <a:pt x="32742" y="5457"/>
                </a:lnTo>
                <a:lnTo>
                  <a:pt x="50212" y="5457"/>
                </a:lnTo>
                <a:lnTo>
                  <a:pt x="45226" y="2336"/>
                </a:lnTo>
                <a:lnTo>
                  <a:pt x="32742" y="0"/>
                </a:lnTo>
                <a:close/>
              </a:path>
              <a:path w="66039" h="63500">
                <a:moveTo>
                  <a:pt x="50212" y="5457"/>
                </a:moveTo>
                <a:lnTo>
                  <a:pt x="32742" y="5457"/>
                </a:lnTo>
                <a:lnTo>
                  <a:pt x="43281" y="7401"/>
                </a:lnTo>
                <a:lnTo>
                  <a:pt x="51569" y="12824"/>
                </a:lnTo>
                <a:lnTo>
                  <a:pt x="56992" y="21112"/>
                </a:lnTo>
                <a:lnTo>
                  <a:pt x="58937" y="31651"/>
                </a:lnTo>
                <a:lnTo>
                  <a:pt x="56839" y="42190"/>
                </a:lnTo>
                <a:lnTo>
                  <a:pt x="51160" y="50478"/>
                </a:lnTo>
                <a:lnTo>
                  <a:pt x="42821" y="55901"/>
                </a:lnTo>
                <a:lnTo>
                  <a:pt x="32742" y="57845"/>
                </a:lnTo>
                <a:lnTo>
                  <a:pt x="50212" y="57845"/>
                </a:lnTo>
                <a:lnTo>
                  <a:pt x="55662" y="54434"/>
                </a:lnTo>
                <a:lnTo>
                  <a:pt x="62825" y="44424"/>
                </a:lnTo>
                <a:lnTo>
                  <a:pt x="65485" y="31651"/>
                </a:lnTo>
                <a:lnTo>
                  <a:pt x="62825" y="18878"/>
                </a:lnTo>
                <a:lnTo>
                  <a:pt x="55662" y="8867"/>
                </a:lnTo>
                <a:lnTo>
                  <a:pt x="50212" y="5457"/>
                </a:lnTo>
                <a:close/>
              </a:path>
              <a:path w="66039" h="63500">
                <a:moveTo>
                  <a:pt x="43657" y="13097"/>
                </a:moveTo>
                <a:lnTo>
                  <a:pt x="20737" y="13097"/>
                </a:lnTo>
                <a:lnTo>
                  <a:pt x="20737" y="50205"/>
                </a:lnTo>
                <a:lnTo>
                  <a:pt x="26194" y="50205"/>
                </a:lnTo>
                <a:lnTo>
                  <a:pt x="26194" y="33834"/>
                </a:lnTo>
                <a:lnTo>
                  <a:pt x="43657" y="33834"/>
                </a:lnTo>
                <a:lnTo>
                  <a:pt x="48022" y="30559"/>
                </a:lnTo>
                <a:lnTo>
                  <a:pt x="48022" y="29468"/>
                </a:lnTo>
                <a:lnTo>
                  <a:pt x="26194" y="29468"/>
                </a:lnTo>
                <a:lnTo>
                  <a:pt x="26194" y="18554"/>
                </a:lnTo>
                <a:lnTo>
                  <a:pt x="48022" y="18554"/>
                </a:lnTo>
                <a:lnTo>
                  <a:pt x="48022" y="16371"/>
                </a:lnTo>
                <a:lnTo>
                  <a:pt x="43657" y="13097"/>
                </a:lnTo>
                <a:close/>
              </a:path>
              <a:path w="66039" h="63500">
                <a:moveTo>
                  <a:pt x="38199" y="33834"/>
                </a:moveTo>
                <a:lnTo>
                  <a:pt x="32742" y="33834"/>
                </a:lnTo>
                <a:lnTo>
                  <a:pt x="42565" y="50205"/>
                </a:lnTo>
                <a:lnTo>
                  <a:pt x="49114" y="50205"/>
                </a:lnTo>
                <a:lnTo>
                  <a:pt x="38199" y="33834"/>
                </a:lnTo>
                <a:close/>
              </a:path>
              <a:path w="66039" h="63500">
                <a:moveTo>
                  <a:pt x="48022" y="18554"/>
                </a:moveTo>
                <a:lnTo>
                  <a:pt x="37108" y="18554"/>
                </a:lnTo>
                <a:lnTo>
                  <a:pt x="41474" y="19645"/>
                </a:lnTo>
                <a:lnTo>
                  <a:pt x="41474" y="29468"/>
                </a:lnTo>
                <a:lnTo>
                  <a:pt x="48022" y="29468"/>
                </a:lnTo>
                <a:lnTo>
                  <a:pt x="48022" y="18554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2902" y="1163101"/>
            <a:ext cx="231775" cy="144145"/>
          </a:xfrm>
          <a:custGeom>
            <a:avLst/>
            <a:gdLst/>
            <a:ahLst/>
            <a:cxnLst/>
            <a:rect l="l" t="t" r="r" b="b"/>
            <a:pathLst>
              <a:path w="231775" h="144144">
                <a:moveTo>
                  <a:pt x="231382" y="0"/>
                </a:moveTo>
                <a:lnTo>
                  <a:pt x="0" y="0"/>
                </a:lnTo>
                <a:lnTo>
                  <a:pt x="0" y="144068"/>
                </a:lnTo>
                <a:lnTo>
                  <a:pt x="231382" y="144068"/>
                </a:lnTo>
                <a:lnTo>
                  <a:pt x="23138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7743" y="931719"/>
            <a:ext cx="521970" cy="231775"/>
          </a:xfrm>
          <a:custGeom>
            <a:avLst/>
            <a:gdLst/>
            <a:ahLst/>
            <a:cxnLst/>
            <a:rect l="l" t="t" r="r" b="b"/>
            <a:pathLst>
              <a:path w="521969" h="231775">
                <a:moveTo>
                  <a:pt x="521702" y="0"/>
                </a:moveTo>
                <a:lnTo>
                  <a:pt x="0" y="0"/>
                </a:lnTo>
                <a:lnTo>
                  <a:pt x="0" y="231382"/>
                </a:lnTo>
                <a:lnTo>
                  <a:pt x="521702" y="231382"/>
                </a:lnTo>
                <a:lnTo>
                  <a:pt x="521702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65617" y="787650"/>
            <a:ext cx="287045" cy="402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1479" y="781102"/>
            <a:ext cx="428625" cy="532130"/>
          </a:xfrm>
          <a:custGeom>
            <a:avLst/>
            <a:gdLst/>
            <a:ahLst/>
            <a:cxnLst/>
            <a:rect l="l" t="t" r="r" b="b"/>
            <a:pathLst>
              <a:path w="428625" h="532130">
                <a:moveTo>
                  <a:pt x="31651" y="0"/>
                </a:moveTo>
                <a:lnTo>
                  <a:pt x="15381" y="40463"/>
                </a:lnTo>
                <a:lnTo>
                  <a:pt x="4810" y="86505"/>
                </a:lnTo>
                <a:lnTo>
                  <a:pt x="0" y="136428"/>
                </a:lnTo>
                <a:lnTo>
                  <a:pt x="1010" y="188534"/>
                </a:lnTo>
                <a:lnTo>
                  <a:pt x="7902" y="241124"/>
                </a:lnTo>
                <a:lnTo>
                  <a:pt x="20737" y="292502"/>
                </a:lnTo>
                <a:lnTo>
                  <a:pt x="39523" y="339767"/>
                </a:lnTo>
                <a:lnTo>
                  <a:pt x="63343" y="385031"/>
                </a:lnTo>
                <a:lnTo>
                  <a:pt x="92498" y="427566"/>
                </a:lnTo>
                <a:lnTo>
                  <a:pt x="127292" y="466646"/>
                </a:lnTo>
                <a:lnTo>
                  <a:pt x="168029" y="501541"/>
                </a:lnTo>
                <a:lnTo>
                  <a:pt x="215011" y="531525"/>
                </a:lnTo>
                <a:lnTo>
                  <a:pt x="261983" y="501162"/>
                </a:lnTo>
                <a:lnTo>
                  <a:pt x="302648" y="466160"/>
                </a:lnTo>
                <a:lnTo>
                  <a:pt x="337251" y="427157"/>
                </a:lnTo>
                <a:lnTo>
                  <a:pt x="366032" y="384788"/>
                </a:lnTo>
                <a:lnTo>
                  <a:pt x="389235" y="339691"/>
                </a:lnTo>
                <a:lnTo>
                  <a:pt x="407102" y="292502"/>
                </a:lnTo>
                <a:lnTo>
                  <a:pt x="420315" y="241124"/>
                </a:lnTo>
                <a:lnTo>
                  <a:pt x="427314" y="188534"/>
                </a:lnTo>
                <a:lnTo>
                  <a:pt x="428248" y="136428"/>
                </a:lnTo>
                <a:lnTo>
                  <a:pt x="423271" y="86505"/>
                </a:lnTo>
                <a:lnTo>
                  <a:pt x="413279" y="43657"/>
                </a:lnTo>
                <a:lnTo>
                  <a:pt x="213919" y="43657"/>
                </a:lnTo>
                <a:lnTo>
                  <a:pt x="165487" y="40979"/>
                </a:lnTo>
                <a:lnTo>
                  <a:pt x="119511" y="32879"/>
                </a:lnTo>
                <a:lnTo>
                  <a:pt x="75172" y="19253"/>
                </a:lnTo>
                <a:lnTo>
                  <a:pt x="31651" y="0"/>
                </a:lnTo>
                <a:close/>
              </a:path>
              <a:path w="428625" h="532130">
                <a:moveTo>
                  <a:pt x="396188" y="0"/>
                </a:moveTo>
                <a:lnTo>
                  <a:pt x="352821" y="18793"/>
                </a:lnTo>
                <a:lnTo>
                  <a:pt x="308737" y="32469"/>
                </a:lnTo>
                <a:lnTo>
                  <a:pt x="262812" y="40826"/>
                </a:lnTo>
                <a:lnTo>
                  <a:pt x="213919" y="43657"/>
                </a:lnTo>
                <a:lnTo>
                  <a:pt x="413279" y="43657"/>
                </a:lnTo>
                <a:lnTo>
                  <a:pt x="412534" y="40463"/>
                </a:lnTo>
                <a:lnTo>
                  <a:pt x="396188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0369" y="835673"/>
            <a:ext cx="353060" cy="432434"/>
          </a:xfrm>
          <a:custGeom>
            <a:avLst/>
            <a:gdLst/>
            <a:ahLst/>
            <a:cxnLst/>
            <a:rect l="l" t="t" r="r" b="b"/>
            <a:pathLst>
              <a:path w="353060" h="432434">
                <a:moveTo>
                  <a:pt x="17864" y="0"/>
                </a:moveTo>
                <a:lnTo>
                  <a:pt x="5317" y="42041"/>
                </a:lnTo>
                <a:lnTo>
                  <a:pt x="0" y="87226"/>
                </a:lnTo>
                <a:lnTo>
                  <a:pt x="1283" y="133983"/>
                </a:lnTo>
                <a:lnTo>
                  <a:pt x="8539" y="180740"/>
                </a:lnTo>
                <a:lnTo>
                  <a:pt x="21138" y="225925"/>
                </a:lnTo>
                <a:lnTo>
                  <a:pt x="40190" y="274411"/>
                </a:lnTo>
                <a:lnTo>
                  <a:pt x="64062" y="319910"/>
                </a:lnTo>
                <a:lnTo>
                  <a:pt x="93906" y="361795"/>
                </a:lnTo>
                <a:lnTo>
                  <a:pt x="130875" y="399436"/>
                </a:lnTo>
                <a:lnTo>
                  <a:pt x="176121" y="432205"/>
                </a:lnTo>
                <a:lnTo>
                  <a:pt x="221367" y="399017"/>
                </a:lnTo>
                <a:lnTo>
                  <a:pt x="258336" y="361323"/>
                </a:lnTo>
                <a:lnTo>
                  <a:pt x="288180" y="319596"/>
                </a:lnTo>
                <a:lnTo>
                  <a:pt x="312052" y="274306"/>
                </a:lnTo>
                <a:lnTo>
                  <a:pt x="331104" y="225925"/>
                </a:lnTo>
                <a:lnTo>
                  <a:pt x="343825" y="180740"/>
                </a:lnTo>
                <a:lnTo>
                  <a:pt x="351273" y="134298"/>
                </a:lnTo>
                <a:lnTo>
                  <a:pt x="352714" y="87698"/>
                </a:lnTo>
                <a:lnTo>
                  <a:pt x="347344" y="42460"/>
                </a:lnTo>
                <a:lnTo>
                  <a:pt x="342710" y="27285"/>
                </a:lnTo>
                <a:lnTo>
                  <a:pt x="176121" y="27285"/>
                </a:lnTo>
                <a:lnTo>
                  <a:pt x="155230" y="26893"/>
                </a:lnTo>
                <a:lnTo>
                  <a:pt x="106270" y="21828"/>
                </a:lnTo>
                <a:lnTo>
                  <a:pt x="45951" y="8936"/>
                </a:lnTo>
                <a:lnTo>
                  <a:pt x="17864" y="0"/>
                </a:lnTo>
                <a:close/>
              </a:path>
              <a:path w="353060" h="432434">
                <a:moveTo>
                  <a:pt x="334378" y="0"/>
                </a:moveTo>
                <a:lnTo>
                  <a:pt x="283217" y="15007"/>
                </a:lnTo>
                <a:lnTo>
                  <a:pt x="230607" y="24062"/>
                </a:lnTo>
                <a:lnTo>
                  <a:pt x="176121" y="27285"/>
                </a:lnTo>
                <a:lnTo>
                  <a:pt x="342710" y="27285"/>
                </a:lnTo>
                <a:lnTo>
                  <a:pt x="334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00553" y="862958"/>
            <a:ext cx="311785" cy="385445"/>
          </a:xfrm>
          <a:custGeom>
            <a:avLst/>
            <a:gdLst/>
            <a:ahLst/>
            <a:cxnLst/>
            <a:rect l="l" t="t" r="r" b="b"/>
            <a:pathLst>
              <a:path w="311785" h="385444">
                <a:moveTo>
                  <a:pt x="11869" y="0"/>
                </a:moveTo>
                <a:lnTo>
                  <a:pt x="2506" y="38984"/>
                </a:lnTo>
                <a:lnTo>
                  <a:pt x="0" y="81038"/>
                </a:lnTo>
                <a:lnTo>
                  <a:pt x="3427" y="124320"/>
                </a:lnTo>
                <a:lnTo>
                  <a:pt x="11869" y="166988"/>
                </a:lnTo>
                <a:lnTo>
                  <a:pt x="31148" y="226152"/>
                </a:lnTo>
                <a:lnTo>
                  <a:pt x="57394" y="278558"/>
                </a:lnTo>
                <a:lnTo>
                  <a:pt x="88408" y="323211"/>
                </a:lnTo>
                <a:lnTo>
                  <a:pt x="121989" y="359114"/>
                </a:lnTo>
                <a:lnTo>
                  <a:pt x="155937" y="385274"/>
                </a:lnTo>
                <a:lnTo>
                  <a:pt x="189885" y="359114"/>
                </a:lnTo>
                <a:lnTo>
                  <a:pt x="223466" y="323211"/>
                </a:lnTo>
                <a:lnTo>
                  <a:pt x="254480" y="278558"/>
                </a:lnTo>
                <a:lnTo>
                  <a:pt x="280727" y="226152"/>
                </a:lnTo>
                <a:lnTo>
                  <a:pt x="300006" y="166988"/>
                </a:lnTo>
                <a:lnTo>
                  <a:pt x="307987" y="124320"/>
                </a:lnTo>
                <a:lnTo>
                  <a:pt x="311466" y="81038"/>
                </a:lnTo>
                <a:lnTo>
                  <a:pt x="309215" y="38984"/>
                </a:lnTo>
                <a:lnTo>
                  <a:pt x="304904" y="20737"/>
                </a:lnTo>
                <a:lnTo>
                  <a:pt x="155937" y="20737"/>
                </a:lnTo>
                <a:lnTo>
                  <a:pt x="138082" y="20344"/>
                </a:lnTo>
                <a:lnTo>
                  <a:pt x="83903" y="15279"/>
                </a:lnTo>
                <a:lnTo>
                  <a:pt x="29877" y="4689"/>
                </a:lnTo>
                <a:lnTo>
                  <a:pt x="11869" y="0"/>
                </a:lnTo>
                <a:close/>
              </a:path>
              <a:path w="311785" h="385444">
                <a:moveTo>
                  <a:pt x="300006" y="0"/>
                </a:moveTo>
                <a:lnTo>
                  <a:pt x="245827" y="12432"/>
                </a:lnTo>
                <a:lnTo>
                  <a:pt x="191954" y="19236"/>
                </a:lnTo>
                <a:lnTo>
                  <a:pt x="155937" y="20737"/>
                </a:lnTo>
                <a:lnTo>
                  <a:pt x="304904" y="20737"/>
                </a:lnTo>
                <a:lnTo>
                  <a:pt x="300006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9630" y="915346"/>
            <a:ext cx="137795" cy="139065"/>
          </a:xfrm>
          <a:custGeom>
            <a:avLst/>
            <a:gdLst/>
            <a:ahLst/>
            <a:cxnLst/>
            <a:rect l="l" t="t" r="r" b="b"/>
            <a:pathLst>
              <a:path w="137794" h="139065">
                <a:moveTo>
                  <a:pt x="42343" y="0"/>
                </a:moveTo>
                <a:lnTo>
                  <a:pt x="1688" y="27831"/>
                </a:lnTo>
                <a:lnTo>
                  <a:pt x="0" y="42292"/>
                </a:lnTo>
                <a:lnTo>
                  <a:pt x="3734" y="56754"/>
                </a:lnTo>
                <a:lnTo>
                  <a:pt x="41934" y="88405"/>
                </a:lnTo>
                <a:lnTo>
                  <a:pt x="76127" y="91884"/>
                </a:lnTo>
                <a:lnTo>
                  <a:pt x="83818" y="92498"/>
                </a:lnTo>
                <a:lnTo>
                  <a:pt x="91304" y="93521"/>
                </a:lnTo>
                <a:lnTo>
                  <a:pt x="98688" y="94954"/>
                </a:lnTo>
                <a:lnTo>
                  <a:pt x="103054" y="97137"/>
                </a:lnTo>
                <a:lnTo>
                  <a:pt x="104146" y="99319"/>
                </a:lnTo>
                <a:lnTo>
                  <a:pt x="107420" y="104777"/>
                </a:lnTo>
                <a:lnTo>
                  <a:pt x="104146" y="110234"/>
                </a:lnTo>
                <a:lnTo>
                  <a:pt x="98688" y="111325"/>
                </a:lnTo>
                <a:lnTo>
                  <a:pt x="98518" y="119272"/>
                </a:lnTo>
                <a:lnTo>
                  <a:pt x="98143" y="128242"/>
                </a:lnTo>
                <a:lnTo>
                  <a:pt x="97597" y="138611"/>
                </a:lnTo>
                <a:lnTo>
                  <a:pt x="122717" y="135473"/>
                </a:lnTo>
                <a:lnTo>
                  <a:pt x="134842" y="129879"/>
                </a:lnTo>
                <a:lnTo>
                  <a:pt x="137349" y="117737"/>
                </a:lnTo>
                <a:lnTo>
                  <a:pt x="133614" y="94954"/>
                </a:lnTo>
                <a:lnTo>
                  <a:pt x="99422" y="66304"/>
                </a:lnTo>
                <a:lnTo>
                  <a:pt x="64735" y="62211"/>
                </a:lnTo>
                <a:lnTo>
                  <a:pt x="47391" y="58937"/>
                </a:lnTo>
                <a:lnTo>
                  <a:pt x="39751" y="56754"/>
                </a:lnTo>
                <a:lnTo>
                  <a:pt x="28837" y="52388"/>
                </a:lnTo>
                <a:lnTo>
                  <a:pt x="26654" y="44748"/>
                </a:lnTo>
                <a:lnTo>
                  <a:pt x="25563" y="41474"/>
                </a:lnTo>
                <a:lnTo>
                  <a:pt x="26654" y="34925"/>
                </a:lnTo>
                <a:lnTo>
                  <a:pt x="29928" y="33834"/>
                </a:lnTo>
                <a:lnTo>
                  <a:pt x="35386" y="31651"/>
                </a:lnTo>
                <a:lnTo>
                  <a:pt x="60488" y="31651"/>
                </a:lnTo>
                <a:lnTo>
                  <a:pt x="49574" y="26194"/>
                </a:lnTo>
                <a:lnTo>
                  <a:pt x="44117" y="24011"/>
                </a:lnTo>
                <a:lnTo>
                  <a:pt x="48483" y="22919"/>
                </a:lnTo>
                <a:lnTo>
                  <a:pt x="74677" y="22919"/>
                </a:lnTo>
                <a:lnTo>
                  <a:pt x="77951" y="21828"/>
                </a:lnTo>
                <a:lnTo>
                  <a:pt x="79043" y="21828"/>
                </a:lnTo>
                <a:lnTo>
                  <a:pt x="80134" y="20737"/>
                </a:lnTo>
                <a:lnTo>
                  <a:pt x="79043" y="19645"/>
                </a:lnTo>
                <a:lnTo>
                  <a:pt x="77951" y="17462"/>
                </a:lnTo>
                <a:lnTo>
                  <a:pt x="75768" y="16371"/>
                </a:lnTo>
                <a:lnTo>
                  <a:pt x="74677" y="15279"/>
                </a:lnTo>
                <a:lnTo>
                  <a:pt x="71403" y="10914"/>
                </a:lnTo>
                <a:lnTo>
                  <a:pt x="69220" y="6548"/>
                </a:lnTo>
                <a:lnTo>
                  <a:pt x="63763" y="4365"/>
                </a:lnTo>
                <a:lnTo>
                  <a:pt x="53411" y="1159"/>
                </a:lnTo>
                <a:lnTo>
                  <a:pt x="42343" y="0"/>
                </a:lnTo>
                <a:close/>
              </a:path>
              <a:path w="137794" h="139065">
                <a:moveTo>
                  <a:pt x="60488" y="31651"/>
                </a:moveTo>
                <a:lnTo>
                  <a:pt x="35386" y="31651"/>
                </a:lnTo>
                <a:lnTo>
                  <a:pt x="41934" y="37108"/>
                </a:lnTo>
                <a:lnTo>
                  <a:pt x="50666" y="38199"/>
                </a:lnTo>
                <a:lnTo>
                  <a:pt x="56123" y="39291"/>
                </a:lnTo>
                <a:lnTo>
                  <a:pt x="61580" y="39291"/>
                </a:lnTo>
                <a:lnTo>
                  <a:pt x="64854" y="38199"/>
                </a:lnTo>
                <a:lnTo>
                  <a:pt x="67037" y="37108"/>
                </a:lnTo>
                <a:lnTo>
                  <a:pt x="69220" y="37108"/>
                </a:lnTo>
                <a:lnTo>
                  <a:pt x="69220" y="34925"/>
                </a:lnTo>
                <a:lnTo>
                  <a:pt x="67037" y="33834"/>
                </a:lnTo>
                <a:lnTo>
                  <a:pt x="65946" y="33834"/>
                </a:lnTo>
                <a:lnTo>
                  <a:pt x="63763" y="32742"/>
                </a:lnTo>
                <a:lnTo>
                  <a:pt x="60488" y="31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5753" y="1011393"/>
            <a:ext cx="37465" cy="49530"/>
          </a:xfrm>
          <a:custGeom>
            <a:avLst/>
            <a:gdLst/>
            <a:ahLst/>
            <a:cxnLst/>
            <a:rect l="l" t="t" r="r" b="b"/>
            <a:pathLst>
              <a:path w="37464" h="49530">
                <a:moveTo>
                  <a:pt x="12005" y="0"/>
                </a:moveTo>
                <a:lnTo>
                  <a:pt x="7639" y="1091"/>
                </a:lnTo>
                <a:lnTo>
                  <a:pt x="7639" y="5457"/>
                </a:lnTo>
                <a:lnTo>
                  <a:pt x="2182" y="7639"/>
                </a:lnTo>
                <a:lnTo>
                  <a:pt x="2182" y="9822"/>
                </a:lnTo>
                <a:lnTo>
                  <a:pt x="0" y="10914"/>
                </a:lnTo>
                <a:lnTo>
                  <a:pt x="1091" y="13097"/>
                </a:lnTo>
                <a:lnTo>
                  <a:pt x="4502" y="21316"/>
                </a:lnTo>
                <a:lnTo>
                  <a:pt x="7912" y="29741"/>
                </a:lnTo>
                <a:lnTo>
                  <a:pt x="10914" y="38575"/>
                </a:lnTo>
                <a:lnTo>
                  <a:pt x="13097" y="48022"/>
                </a:lnTo>
                <a:lnTo>
                  <a:pt x="27285" y="48022"/>
                </a:lnTo>
                <a:lnTo>
                  <a:pt x="37108" y="49114"/>
                </a:lnTo>
                <a:lnTo>
                  <a:pt x="37108" y="3274"/>
                </a:lnTo>
                <a:lnTo>
                  <a:pt x="31651" y="2182"/>
                </a:lnTo>
                <a:lnTo>
                  <a:pt x="22919" y="1091"/>
                </a:lnTo>
                <a:lnTo>
                  <a:pt x="12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7199" y="1034313"/>
            <a:ext cx="87630" cy="87630"/>
          </a:xfrm>
          <a:custGeom>
            <a:avLst/>
            <a:gdLst/>
            <a:ahLst/>
            <a:cxnLst/>
            <a:rect l="l" t="t" r="r" b="b"/>
            <a:pathLst>
              <a:path w="87630" h="87630">
                <a:moveTo>
                  <a:pt x="15279" y="0"/>
                </a:moveTo>
                <a:lnTo>
                  <a:pt x="7639" y="2182"/>
                </a:lnTo>
                <a:lnTo>
                  <a:pt x="1091" y="9822"/>
                </a:lnTo>
                <a:lnTo>
                  <a:pt x="0" y="19645"/>
                </a:lnTo>
                <a:lnTo>
                  <a:pt x="769" y="30628"/>
                </a:lnTo>
                <a:lnTo>
                  <a:pt x="38199" y="52797"/>
                </a:lnTo>
                <a:lnTo>
                  <a:pt x="53479" y="54571"/>
                </a:lnTo>
                <a:lnTo>
                  <a:pt x="57845" y="54571"/>
                </a:lnTo>
                <a:lnTo>
                  <a:pt x="62211" y="56754"/>
                </a:lnTo>
                <a:lnTo>
                  <a:pt x="63302" y="57845"/>
                </a:lnTo>
                <a:lnTo>
                  <a:pt x="63302" y="62211"/>
                </a:lnTo>
                <a:lnTo>
                  <a:pt x="61119" y="64394"/>
                </a:lnTo>
                <a:lnTo>
                  <a:pt x="57845" y="65485"/>
                </a:lnTo>
                <a:lnTo>
                  <a:pt x="56754" y="87314"/>
                </a:lnTo>
                <a:lnTo>
                  <a:pt x="65485" y="87314"/>
                </a:lnTo>
                <a:lnTo>
                  <a:pt x="73125" y="82948"/>
                </a:lnTo>
                <a:lnTo>
                  <a:pt x="79674" y="78582"/>
                </a:lnTo>
                <a:lnTo>
                  <a:pt x="84039" y="74217"/>
                </a:lnTo>
                <a:lnTo>
                  <a:pt x="85131" y="67668"/>
                </a:lnTo>
                <a:lnTo>
                  <a:pt x="87314" y="60028"/>
                </a:lnTo>
                <a:lnTo>
                  <a:pt x="55645" y="32538"/>
                </a:lnTo>
                <a:lnTo>
                  <a:pt x="35556" y="30628"/>
                </a:lnTo>
                <a:lnTo>
                  <a:pt x="25102" y="29468"/>
                </a:lnTo>
                <a:lnTo>
                  <a:pt x="22919" y="29468"/>
                </a:lnTo>
                <a:lnTo>
                  <a:pt x="20737" y="27285"/>
                </a:lnTo>
                <a:lnTo>
                  <a:pt x="20737" y="22919"/>
                </a:lnTo>
                <a:lnTo>
                  <a:pt x="24011" y="21828"/>
                </a:lnTo>
                <a:lnTo>
                  <a:pt x="22919" y="16371"/>
                </a:lnTo>
                <a:lnTo>
                  <a:pt x="20737" y="12005"/>
                </a:lnTo>
                <a:lnTo>
                  <a:pt x="19645" y="8731"/>
                </a:lnTo>
                <a:lnTo>
                  <a:pt x="17462" y="3274"/>
                </a:lnTo>
                <a:lnTo>
                  <a:pt x="15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52125" y="1089976"/>
            <a:ext cx="19685" cy="41910"/>
          </a:xfrm>
          <a:custGeom>
            <a:avLst/>
            <a:gdLst/>
            <a:ahLst/>
            <a:cxnLst/>
            <a:rect l="l" t="t" r="r" b="b"/>
            <a:pathLst>
              <a:path w="19685" h="41909">
                <a:moveTo>
                  <a:pt x="0" y="0"/>
                </a:moveTo>
                <a:lnTo>
                  <a:pt x="0" y="32742"/>
                </a:lnTo>
                <a:lnTo>
                  <a:pt x="19645" y="41474"/>
                </a:lnTo>
                <a:lnTo>
                  <a:pt x="19645" y="3274"/>
                </a:lnTo>
                <a:lnTo>
                  <a:pt x="12005" y="2182"/>
                </a:lnTo>
                <a:lnTo>
                  <a:pt x="7639" y="2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6152" y="1101981"/>
            <a:ext cx="66675" cy="81280"/>
          </a:xfrm>
          <a:custGeom>
            <a:avLst/>
            <a:gdLst/>
            <a:ahLst/>
            <a:cxnLst/>
            <a:rect l="l" t="t" r="r" b="b"/>
            <a:pathLst>
              <a:path w="66675" h="81280">
                <a:moveTo>
                  <a:pt x="20515" y="0"/>
                </a:moveTo>
                <a:lnTo>
                  <a:pt x="13966" y="1091"/>
                </a:lnTo>
                <a:lnTo>
                  <a:pt x="10692" y="3274"/>
                </a:lnTo>
                <a:lnTo>
                  <a:pt x="8509" y="5457"/>
                </a:lnTo>
                <a:lnTo>
                  <a:pt x="4144" y="8731"/>
                </a:lnTo>
                <a:lnTo>
                  <a:pt x="1961" y="13097"/>
                </a:lnTo>
                <a:lnTo>
                  <a:pt x="0" y="22152"/>
                </a:lnTo>
                <a:lnTo>
                  <a:pt x="1824" y="30696"/>
                </a:lnTo>
                <a:lnTo>
                  <a:pt x="6719" y="37807"/>
                </a:lnTo>
                <a:lnTo>
                  <a:pt x="13966" y="42565"/>
                </a:lnTo>
                <a:lnTo>
                  <a:pt x="19424" y="44748"/>
                </a:lnTo>
                <a:lnTo>
                  <a:pt x="27063" y="48022"/>
                </a:lnTo>
                <a:lnTo>
                  <a:pt x="37978" y="52388"/>
                </a:lnTo>
                <a:lnTo>
                  <a:pt x="48892" y="58937"/>
                </a:lnTo>
                <a:lnTo>
                  <a:pt x="49983" y="62211"/>
                </a:lnTo>
                <a:lnTo>
                  <a:pt x="49983" y="64394"/>
                </a:lnTo>
                <a:lnTo>
                  <a:pt x="47801" y="65485"/>
                </a:lnTo>
                <a:lnTo>
                  <a:pt x="47801" y="80765"/>
                </a:lnTo>
                <a:lnTo>
                  <a:pt x="54349" y="79674"/>
                </a:lnTo>
                <a:lnTo>
                  <a:pt x="58715" y="75308"/>
                </a:lnTo>
                <a:lnTo>
                  <a:pt x="63081" y="72034"/>
                </a:lnTo>
                <a:lnTo>
                  <a:pt x="66355" y="66577"/>
                </a:lnTo>
                <a:lnTo>
                  <a:pt x="66355" y="58937"/>
                </a:lnTo>
                <a:lnTo>
                  <a:pt x="36341" y="29741"/>
                </a:lnTo>
                <a:lnTo>
                  <a:pt x="21606" y="24011"/>
                </a:lnTo>
                <a:lnTo>
                  <a:pt x="20515" y="22919"/>
                </a:lnTo>
                <a:lnTo>
                  <a:pt x="19424" y="20737"/>
                </a:lnTo>
                <a:lnTo>
                  <a:pt x="19424" y="18554"/>
                </a:lnTo>
                <a:lnTo>
                  <a:pt x="20515" y="17462"/>
                </a:lnTo>
                <a:lnTo>
                  <a:pt x="205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52125" y="1155460"/>
            <a:ext cx="17780" cy="66675"/>
          </a:xfrm>
          <a:custGeom>
            <a:avLst/>
            <a:gdLst/>
            <a:ahLst/>
            <a:cxnLst/>
            <a:rect l="l" t="t" r="r" b="b"/>
            <a:pathLst>
              <a:path w="17780" h="66675">
                <a:moveTo>
                  <a:pt x="0" y="0"/>
                </a:moveTo>
                <a:lnTo>
                  <a:pt x="17" y="23039"/>
                </a:lnTo>
                <a:lnTo>
                  <a:pt x="136" y="36972"/>
                </a:lnTo>
                <a:lnTo>
                  <a:pt x="460" y="47425"/>
                </a:lnTo>
                <a:lnTo>
                  <a:pt x="1091" y="60028"/>
                </a:lnTo>
                <a:lnTo>
                  <a:pt x="1091" y="64394"/>
                </a:lnTo>
                <a:lnTo>
                  <a:pt x="4365" y="65485"/>
                </a:lnTo>
                <a:lnTo>
                  <a:pt x="8731" y="66577"/>
                </a:lnTo>
                <a:lnTo>
                  <a:pt x="14188" y="66577"/>
                </a:lnTo>
                <a:lnTo>
                  <a:pt x="15279" y="63302"/>
                </a:lnTo>
                <a:lnTo>
                  <a:pt x="16371" y="61119"/>
                </a:lnTo>
                <a:lnTo>
                  <a:pt x="16541" y="52661"/>
                </a:lnTo>
                <a:lnTo>
                  <a:pt x="16975" y="36972"/>
                </a:lnTo>
                <a:lnTo>
                  <a:pt x="17292" y="24284"/>
                </a:lnTo>
                <a:lnTo>
                  <a:pt x="17462" y="10914"/>
                </a:lnTo>
                <a:lnTo>
                  <a:pt x="17462" y="9822"/>
                </a:lnTo>
                <a:lnTo>
                  <a:pt x="14188" y="6548"/>
                </a:lnTo>
                <a:lnTo>
                  <a:pt x="9822" y="4365"/>
                </a:lnTo>
                <a:lnTo>
                  <a:pt x="8731" y="3274"/>
                </a:lnTo>
                <a:lnTo>
                  <a:pt x="6548" y="218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2302" y="901159"/>
            <a:ext cx="78105" cy="75565"/>
          </a:xfrm>
          <a:custGeom>
            <a:avLst/>
            <a:gdLst/>
            <a:ahLst/>
            <a:cxnLst/>
            <a:rect l="l" t="t" r="r" b="b"/>
            <a:pathLst>
              <a:path w="78105" h="75565">
                <a:moveTo>
                  <a:pt x="5457" y="43657"/>
                </a:moveTo>
                <a:lnTo>
                  <a:pt x="6548" y="44748"/>
                </a:lnTo>
                <a:lnTo>
                  <a:pt x="10914" y="46931"/>
                </a:lnTo>
                <a:lnTo>
                  <a:pt x="12005" y="48022"/>
                </a:lnTo>
                <a:lnTo>
                  <a:pt x="12005" y="50205"/>
                </a:lnTo>
                <a:lnTo>
                  <a:pt x="9822" y="55662"/>
                </a:lnTo>
                <a:lnTo>
                  <a:pt x="0" y="56754"/>
                </a:lnTo>
                <a:lnTo>
                  <a:pt x="0" y="70942"/>
                </a:lnTo>
                <a:lnTo>
                  <a:pt x="7912" y="72238"/>
                </a:lnTo>
                <a:lnTo>
                  <a:pt x="25784" y="74012"/>
                </a:lnTo>
                <a:lnTo>
                  <a:pt x="34925" y="75308"/>
                </a:lnTo>
                <a:lnTo>
                  <a:pt x="37108" y="73125"/>
                </a:lnTo>
                <a:lnTo>
                  <a:pt x="38199" y="70942"/>
                </a:lnTo>
                <a:lnTo>
                  <a:pt x="41474" y="65485"/>
                </a:lnTo>
                <a:lnTo>
                  <a:pt x="46931" y="62211"/>
                </a:lnTo>
                <a:lnTo>
                  <a:pt x="51297" y="57845"/>
                </a:lnTo>
                <a:lnTo>
                  <a:pt x="55731" y="53121"/>
                </a:lnTo>
                <a:lnTo>
                  <a:pt x="57731" y="51297"/>
                </a:lnTo>
                <a:lnTo>
                  <a:pt x="30559" y="51297"/>
                </a:lnTo>
                <a:lnTo>
                  <a:pt x="24335" y="48415"/>
                </a:lnTo>
                <a:lnTo>
                  <a:pt x="18417" y="46249"/>
                </a:lnTo>
                <a:lnTo>
                  <a:pt x="12295" y="44697"/>
                </a:lnTo>
                <a:lnTo>
                  <a:pt x="5457" y="43657"/>
                </a:lnTo>
                <a:close/>
              </a:path>
              <a:path w="78105" h="75565">
                <a:moveTo>
                  <a:pt x="8731" y="0"/>
                </a:moveTo>
                <a:lnTo>
                  <a:pt x="7639" y="0"/>
                </a:lnTo>
                <a:lnTo>
                  <a:pt x="4365" y="1091"/>
                </a:lnTo>
                <a:lnTo>
                  <a:pt x="3274" y="3274"/>
                </a:lnTo>
                <a:lnTo>
                  <a:pt x="1091" y="6548"/>
                </a:lnTo>
                <a:lnTo>
                  <a:pt x="2182" y="14188"/>
                </a:lnTo>
                <a:lnTo>
                  <a:pt x="7639" y="16371"/>
                </a:lnTo>
                <a:lnTo>
                  <a:pt x="9822" y="18554"/>
                </a:lnTo>
                <a:lnTo>
                  <a:pt x="13097" y="20737"/>
                </a:lnTo>
                <a:lnTo>
                  <a:pt x="15279" y="24011"/>
                </a:lnTo>
                <a:lnTo>
                  <a:pt x="16371" y="26194"/>
                </a:lnTo>
                <a:lnTo>
                  <a:pt x="20737" y="30559"/>
                </a:lnTo>
                <a:lnTo>
                  <a:pt x="21828" y="33834"/>
                </a:lnTo>
                <a:lnTo>
                  <a:pt x="24011" y="36017"/>
                </a:lnTo>
                <a:lnTo>
                  <a:pt x="21828" y="38199"/>
                </a:lnTo>
                <a:lnTo>
                  <a:pt x="19645" y="39291"/>
                </a:lnTo>
                <a:lnTo>
                  <a:pt x="16371" y="39291"/>
                </a:lnTo>
                <a:lnTo>
                  <a:pt x="10914" y="40382"/>
                </a:lnTo>
                <a:lnTo>
                  <a:pt x="3274" y="40382"/>
                </a:lnTo>
                <a:lnTo>
                  <a:pt x="19645" y="42565"/>
                </a:lnTo>
                <a:lnTo>
                  <a:pt x="25102" y="43657"/>
                </a:lnTo>
                <a:lnTo>
                  <a:pt x="28377" y="44748"/>
                </a:lnTo>
                <a:lnTo>
                  <a:pt x="30559" y="46931"/>
                </a:lnTo>
                <a:lnTo>
                  <a:pt x="30559" y="48022"/>
                </a:lnTo>
                <a:lnTo>
                  <a:pt x="31651" y="50205"/>
                </a:lnTo>
                <a:lnTo>
                  <a:pt x="30559" y="51297"/>
                </a:lnTo>
                <a:lnTo>
                  <a:pt x="57731" y="51297"/>
                </a:lnTo>
                <a:lnTo>
                  <a:pt x="60574" y="48704"/>
                </a:lnTo>
                <a:lnTo>
                  <a:pt x="65417" y="44492"/>
                </a:lnTo>
                <a:lnTo>
                  <a:pt x="69851" y="40382"/>
                </a:lnTo>
                <a:lnTo>
                  <a:pt x="72034" y="37108"/>
                </a:lnTo>
                <a:lnTo>
                  <a:pt x="74217" y="37108"/>
                </a:lnTo>
                <a:lnTo>
                  <a:pt x="74489" y="36017"/>
                </a:lnTo>
                <a:lnTo>
                  <a:pt x="36017" y="36017"/>
                </a:lnTo>
                <a:lnTo>
                  <a:pt x="34925" y="34925"/>
                </a:lnTo>
                <a:lnTo>
                  <a:pt x="33834" y="30559"/>
                </a:lnTo>
                <a:lnTo>
                  <a:pt x="34925" y="20737"/>
                </a:lnTo>
                <a:lnTo>
                  <a:pt x="33834" y="14188"/>
                </a:lnTo>
                <a:lnTo>
                  <a:pt x="33834" y="10914"/>
                </a:lnTo>
                <a:lnTo>
                  <a:pt x="31651" y="9822"/>
                </a:lnTo>
                <a:lnTo>
                  <a:pt x="21828" y="8731"/>
                </a:lnTo>
                <a:lnTo>
                  <a:pt x="8731" y="0"/>
                </a:lnTo>
                <a:close/>
              </a:path>
              <a:path w="78105" h="75565">
                <a:moveTo>
                  <a:pt x="66577" y="17462"/>
                </a:moveTo>
                <a:lnTo>
                  <a:pt x="62211" y="19645"/>
                </a:lnTo>
                <a:lnTo>
                  <a:pt x="56003" y="22971"/>
                </a:lnTo>
                <a:lnTo>
                  <a:pt x="50205" y="27422"/>
                </a:lnTo>
                <a:lnTo>
                  <a:pt x="44407" y="32077"/>
                </a:lnTo>
                <a:lnTo>
                  <a:pt x="38199" y="36017"/>
                </a:lnTo>
                <a:lnTo>
                  <a:pt x="74489" y="36017"/>
                </a:lnTo>
                <a:lnTo>
                  <a:pt x="77491" y="24011"/>
                </a:lnTo>
                <a:lnTo>
                  <a:pt x="66577" y="17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25931" y="922986"/>
            <a:ext cx="19050" cy="50165"/>
          </a:xfrm>
          <a:custGeom>
            <a:avLst/>
            <a:gdLst/>
            <a:ahLst/>
            <a:cxnLst/>
            <a:rect l="l" t="t" r="r" b="b"/>
            <a:pathLst>
              <a:path w="19050" h="50165">
                <a:moveTo>
                  <a:pt x="15279" y="1091"/>
                </a:moveTo>
                <a:lnTo>
                  <a:pt x="2182" y="1091"/>
                </a:lnTo>
                <a:lnTo>
                  <a:pt x="4365" y="2182"/>
                </a:lnTo>
                <a:lnTo>
                  <a:pt x="6770" y="17906"/>
                </a:lnTo>
                <a:lnTo>
                  <a:pt x="8867" y="43657"/>
                </a:lnTo>
                <a:lnTo>
                  <a:pt x="10351" y="49762"/>
                </a:lnTo>
                <a:lnTo>
                  <a:pt x="10914" y="6548"/>
                </a:lnTo>
                <a:lnTo>
                  <a:pt x="10914" y="4365"/>
                </a:lnTo>
                <a:lnTo>
                  <a:pt x="14188" y="4365"/>
                </a:lnTo>
                <a:lnTo>
                  <a:pt x="16371" y="3274"/>
                </a:lnTo>
                <a:lnTo>
                  <a:pt x="17462" y="3274"/>
                </a:lnTo>
                <a:lnTo>
                  <a:pt x="15279" y="1091"/>
                </a:lnTo>
                <a:close/>
              </a:path>
              <a:path w="19050" h="50165">
                <a:moveTo>
                  <a:pt x="18554" y="2182"/>
                </a:moveTo>
                <a:lnTo>
                  <a:pt x="17462" y="3274"/>
                </a:lnTo>
                <a:lnTo>
                  <a:pt x="18554" y="4365"/>
                </a:lnTo>
                <a:lnTo>
                  <a:pt x="18554" y="2182"/>
                </a:lnTo>
                <a:close/>
              </a:path>
              <a:path w="19050" h="50165">
                <a:moveTo>
                  <a:pt x="14188" y="0"/>
                </a:moveTo>
                <a:lnTo>
                  <a:pt x="0" y="0"/>
                </a:lnTo>
                <a:lnTo>
                  <a:pt x="1091" y="2182"/>
                </a:lnTo>
                <a:lnTo>
                  <a:pt x="2182" y="1091"/>
                </a:lnTo>
                <a:lnTo>
                  <a:pt x="15279" y="1091"/>
                </a:lnTo>
                <a:lnTo>
                  <a:pt x="14188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59480" y="1085610"/>
            <a:ext cx="100411" cy="8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4662" y="1176199"/>
            <a:ext cx="14604" cy="36195"/>
          </a:xfrm>
          <a:custGeom>
            <a:avLst/>
            <a:gdLst/>
            <a:ahLst/>
            <a:cxnLst/>
            <a:rect l="l" t="t" r="r" b="b"/>
            <a:pathLst>
              <a:path w="14605" h="36194">
                <a:moveTo>
                  <a:pt x="14188" y="0"/>
                </a:moveTo>
                <a:lnTo>
                  <a:pt x="12005" y="1091"/>
                </a:lnTo>
                <a:lnTo>
                  <a:pt x="6548" y="6548"/>
                </a:lnTo>
                <a:lnTo>
                  <a:pt x="2182" y="12005"/>
                </a:lnTo>
                <a:lnTo>
                  <a:pt x="0" y="27285"/>
                </a:lnTo>
                <a:lnTo>
                  <a:pt x="2182" y="28377"/>
                </a:lnTo>
                <a:lnTo>
                  <a:pt x="4365" y="32742"/>
                </a:lnTo>
                <a:lnTo>
                  <a:pt x="5457" y="36017"/>
                </a:lnTo>
                <a:lnTo>
                  <a:pt x="9822" y="36017"/>
                </a:lnTo>
                <a:lnTo>
                  <a:pt x="10914" y="32742"/>
                </a:lnTo>
                <a:lnTo>
                  <a:pt x="12005" y="30559"/>
                </a:lnTo>
                <a:lnTo>
                  <a:pt x="10914" y="28377"/>
                </a:lnTo>
                <a:lnTo>
                  <a:pt x="10914" y="22919"/>
                </a:lnTo>
                <a:lnTo>
                  <a:pt x="12005" y="18554"/>
                </a:lnTo>
                <a:lnTo>
                  <a:pt x="14188" y="16371"/>
                </a:lnTo>
                <a:lnTo>
                  <a:pt x="1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790" y="939359"/>
            <a:ext cx="285115" cy="370205"/>
          </a:xfrm>
          <a:custGeom>
            <a:avLst/>
            <a:gdLst/>
            <a:ahLst/>
            <a:cxnLst/>
            <a:rect l="l" t="t" r="r" b="b"/>
            <a:pathLst>
              <a:path w="285115" h="370205">
                <a:moveTo>
                  <a:pt x="284862" y="243388"/>
                </a:moveTo>
                <a:lnTo>
                  <a:pt x="270674" y="243388"/>
                </a:lnTo>
                <a:lnTo>
                  <a:pt x="268474" y="263187"/>
                </a:lnTo>
                <a:lnTo>
                  <a:pt x="263716" y="285544"/>
                </a:lnTo>
                <a:lnTo>
                  <a:pt x="237931" y="331794"/>
                </a:lnTo>
                <a:lnTo>
                  <a:pt x="190351" y="355737"/>
                </a:lnTo>
                <a:lnTo>
                  <a:pt x="174628" y="356896"/>
                </a:lnTo>
                <a:lnTo>
                  <a:pt x="0" y="356896"/>
                </a:lnTo>
                <a:lnTo>
                  <a:pt x="0" y="369994"/>
                </a:lnTo>
                <a:lnTo>
                  <a:pt x="281588" y="369994"/>
                </a:lnTo>
                <a:lnTo>
                  <a:pt x="284862" y="243388"/>
                </a:lnTo>
                <a:close/>
              </a:path>
              <a:path w="285115" h="370205">
                <a:moveTo>
                  <a:pt x="265216" y="0"/>
                </a:moveTo>
                <a:lnTo>
                  <a:pt x="0" y="0"/>
                </a:lnTo>
                <a:lnTo>
                  <a:pt x="0" y="13097"/>
                </a:lnTo>
                <a:lnTo>
                  <a:pt x="43657" y="13097"/>
                </a:lnTo>
                <a:lnTo>
                  <a:pt x="43657" y="356896"/>
                </a:lnTo>
                <a:lnTo>
                  <a:pt x="94954" y="356896"/>
                </a:lnTo>
                <a:lnTo>
                  <a:pt x="94954" y="187725"/>
                </a:lnTo>
                <a:lnTo>
                  <a:pt x="192091" y="187725"/>
                </a:lnTo>
                <a:lnTo>
                  <a:pt x="192091" y="173537"/>
                </a:lnTo>
                <a:lnTo>
                  <a:pt x="96045" y="173537"/>
                </a:lnTo>
                <a:lnTo>
                  <a:pt x="96045" y="15279"/>
                </a:lnTo>
                <a:lnTo>
                  <a:pt x="265649" y="15279"/>
                </a:lnTo>
                <a:lnTo>
                  <a:pt x="265216" y="0"/>
                </a:lnTo>
                <a:close/>
              </a:path>
              <a:path w="285115" h="370205">
                <a:moveTo>
                  <a:pt x="192091" y="187725"/>
                </a:moveTo>
                <a:lnTo>
                  <a:pt x="124422" y="187725"/>
                </a:lnTo>
                <a:lnTo>
                  <a:pt x="152134" y="191630"/>
                </a:lnTo>
                <a:lnTo>
                  <a:pt x="168489" y="202596"/>
                </a:lnTo>
                <a:lnTo>
                  <a:pt x="176453" y="221952"/>
                </a:lnTo>
                <a:lnTo>
                  <a:pt x="178994" y="251028"/>
                </a:lnTo>
                <a:lnTo>
                  <a:pt x="178994" y="271765"/>
                </a:lnTo>
                <a:lnTo>
                  <a:pt x="192091" y="271765"/>
                </a:lnTo>
                <a:lnTo>
                  <a:pt x="192091" y="187725"/>
                </a:lnTo>
                <a:close/>
              </a:path>
              <a:path w="285115" h="370205">
                <a:moveTo>
                  <a:pt x="192091" y="96045"/>
                </a:moveTo>
                <a:lnTo>
                  <a:pt x="178994" y="96045"/>
                </a:lnTo>
                <a:lnTo>
                  <a:pt x="178994" y="111325"/>
                </a:lnTo>
                <a:lnTo>
                  <a:pt x="175088" y="142533"/>
                </a:lnTo>
                <a:lnTo>
                  <a:pt x="164942" y="161258"/>
                </a:lnTo>
                <a:lnTo>
                  <a:pt x="148451" y="170569"/>
                </a:lnTo>
                <a:lnTo>
                  <a:pt x="125514" y="173537"/>
                </a:lnTo>
                <a:lnTo>
                  <a:pt x="192091" y="173537"/>
                </a:lnTo>
                <a:lnTo>
                  <a:pt x="192091" y="96045"/>
                </a:lnTo>
                <a:close/>
              </a:path>
              <a:path w="285115" h="370205">
                <a:moveTo>
                  <a:pt x="265649" y="15279"/>
                </a:moveTo>
                <a:lnTo>
                  <a:pt x="160439" y="15279"/>
                </a:lnTo>
                <a:lnTo>
                  <a:pt x="180085" y="15774"/>
                </a:lnTo>
                <a:lnTo>
                  <a:pt x="198094" y="18417"/>
                </a:lnTo>
                <a:lnTo>
                  <a:pt x="241290" y="54605"/>
                </a:lnTo>
                <a:lnTo>
                  <a:pt x="253603" y="94510"/>
                </a:lnTo>
                <a:lnTo>
                  <a:pt x="256485" y="115691"/>
                </a:lnTo>
                <a:lnTo>
                  <a:pt x="268491" y="115691"/>
                </a:lnTo>
                <a:lnTo>
                  <a:pt x="265649" y="152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206" y="1057232"/>
            <a:ext cx="245571" cy="253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0772" y="1051776"/>
            <a:ext cx="210185" cy="263525"/>
          </a:xfrm>
          <a:custGeom>
            <a:avLst/>
            <a:gdLst/>
            <a:ahLst/>
            <a:cxnLst/>
            <a:rect l="l" t="t" r="r" b="b"/>
            <a:pathLst>
              <a:path w="210184" h="263525">
                <a:moveTo>
                  <a:pt x="112417" y="0"/>
                </a:moveTo>
                <a:lnTo>
                  <a:pt x="65383" y="10368"/>
                </a:lnTo>
                <a:lnTo>
                  <a:pt x="30014" y="38745"/>
                </a:lnTo>
                <a:lnTo>
                  <a:pt x="7742" y="81038"/>
                </a:lnTo>
                <a:lnTo>
                  <a:pt x="0" y="133154"/>
                </a:lnTo>
                <a:lnTo>
                  <a:pt x="7844" y="184758"/>
                </a:lnTo>
                <a:lnTo>
                  <a:pt x="30014" y="225925"/>
                </a:lnTo>
                <a:lnTo>
                  <a:pt x="64462" y="253177"/>
                </a:lnTo>
                <a:lnTo>
                  <a:pt x="109142" y="263034"/>
                </a:lnTo>
                <a:lnTo>
                  <a:pt x="127628" y="261465"/>
                </a:lnTo>
                <a:lnTo>
                  <a:pt x="146524" y="256212"/>
                </a:lnTo>
                <a:lnTo>
                  <a:pt x="164622" y="246662"/>
                </a:lnTo>
                <a:lnTo>
                  <a:pt x="120057" y="246662"/>
                </a:lnTo>
                <a:lnTo>
                  <a:pt x="86001" y="235953"/>
                </a:lnTo>
                <a:lnTo>
                  <a:pt x="65349" y="208462"/>
                </a:lnTo>
                <a:lnTo>
                  <a:pt x="55134" y="171149"/>
                </a:lnTo>
                <a:lnTo>
                  <a:pt x="52388" y="130971"/>
                </a:lnTo>
                <a:lnTo>
                  <a:pt x="53786" y="96608"/>
                </a:lnTo>
                <a:lnTo>
                  <a:pt x="61119" y="58254"/>
                </a:lnTo>
                <a:lnTo>
                  <a:pt x="79094" y="27063"/>
                </a:lnTo>
                <a:lnTo>
                  <a:pt x="112417" y="14188"/>
                </a:lnTo>
                <a:lnTo>
                  <a:pt x="162962" y="14188"/>
                </a:lnTo>
                <a:lnTo>
                  <a:pt x="150514" y="6667"/>
                </a:lnTo>
                <a:lnTo>
                  <a:pt x="112417" y="0"/>
                </a:lnTo>
                <a:close/>
              </a:path>
              <a:path w="210184" h="263525">
                <a:moveTo>
                  <a:pt x="198639" y="172445"/>
                </a:moveTo>
                <a:lnTo>
                  <a:pt x="183223" y="209281"/>
                </a:lnTo>
                <a:lnTo>
                  <a:pt x="147342" y="241205"/>
                </a:lnTo>
                <a:lnTo>
                  <a:pt x="120057" y="246662"/>
                </a:lnTo>
                <a:lnTo>
                  <a:pt x="164622" y="246662"/>
                </a:lnTo>
                <a:lnTo>
                  <a:pt x="192057" y="217944"/>
                </a:lnTo>
                <a:lnTo>
                  <a:pt x="209554" y="176811"/>
                </a:lnTo>
                <a:lnTo>
                  <a:pt x="198639" y="172445"/>
                </a:lnTo>
                <a:close/>
              </a:path>
              <a:path w="210184" h="263525">
                <a:moveTo>
                  <a:pt x="162962" y="14188"/>
                </a:moveTo>
                <a:lnTo>
                  <a:pt x="112417" y="14188"/>
                </a:lnTo>
                <a:lnTo>
                  <a:pt x="125326" y="15893"/>
                </a:lnTo>
                <a:lnTo>
                  <a:pt x="137110" y="21282"/>
                </a:lnTo>
                <a:lnTo>
                  <a:pt x="146643" y="30764"/>
                </a:lnTo>
                <a:lnTo>
                  <a:pt x="152799" y="44748"/>
                </a:lnTo>
                <a:lnTo>
                  <a:pt x="154982" y="52388"/>
                </a:lnTo>
                <a:lnTo>
                  <a:pt x="154982" y="69851"/>
                </a:lnTo>
                <a:lnTo>
                  <a:pt x="155954" y="78599"/>
                </a:lnTo>
                <a:lnTo>
                  <a:pt x="158666" y="88269"/>
                </a:lnTo>
                <a:lnTo>
                  <a:pt x="165266" y="96096"/>
                </a:lnTo>
                <a:lnTo>
                  <a:pt x="177902" y="99319"/>
                </a:lnTo>
                <a:lnTo>
                  <a:pt x="187350" y="97836"/>
                </a:lnTo>
                <a:lnTo>
                  <a:pt x="195365" y="93180"/>
                </a:lnTo>
                <a:lnTo>
                  <a:pt x="200925" y="85046"/>
                </a:lnTo>
                <a:lnTo>
                  <a:pt x="203005" y="73125"/>
                </a:lnTo>
                <a:lnTo>
                  <a:pt x="196832" y="47425"/>
                </a:lnTo>
                <a:lnTo>
                  <a:pt x="178994" y="23874"/>
                </a:lnTo>
                <a:lnTo>
                  <a:pt x="162962" y="14188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6698" y="1049593"/>
            <a:ext cx="210820" cy="266700"/>
          </a:xfrm>
          <a:custGeom>
            <a:avLst/>
            <a:gdLst/>
            <a:ahLst/>
            <a:cxnLst/>
            <a:rect l="l" t="t" r="r" b="b"/>
            <a:pathLst>
              <a:path w="210819" h="266700">
                <a:moveTo>
                  <a:pt x="109142" y="0"/>
                </a:moveTo>
                <a:lnTo>
                  <a:pt x="68077" y="8867"/>
                </a:lnTo>
                <a:lnTo>
                  <a:pt x="36017" y="31651"/>
                </a:lnTo>
                <a:lnTo>
                  <a:pt x="8543" y="78002"/>
                </a:lnTo>
                <a:lnTo>
                  <a:pt x="204" y="122905"/>
                </a:lnTo>
                <a:lnTo>
                  <a:pt x="0" y="133154"/>
                </a:lnTo>
                <a:lnTo>
                  <a:pt x="1108" y="157438"/>
                </a:lnTo>
                <a:lnTo>
                  <a:pt x="15194" y="209281"/>
                </a:lnTo>
                <a:lnTo>
                  <a:pt x="52354" y="251113"/>
                </a:lnTo>
                <a:lnTo>
                  <a:pt x="92123" y="265336"/>
                </a:lnTo>
                <a:lnTo>
                  <a:pt x="109142" y="266308"/>
                </a:lnTo>
                <a:lnTo>
                  <a:pt x="151077" y="259248"/>
                </a:lnTo>
                <a:lnTo>
                  <a:pt x="165477" y="249936"/>
                </a:lnTo>
                <a:lnTo>
                  <a:pt x="122239" y="249936"/>
                </a:lnTo>
                <a:lnTo>
                  <a:pt x="108869" y="248623"/>
                </a:lnTo>
                <a:lnTo>
                  <a:pt x="75581" y="229216"/>
                </a:lnTo>
                <a:lnTo>
                  <a:pt x="56532" y="184007"/>
                </a:lnTo>
                <a:lnTo>
                  <a:pt x="52542" y="139191"/>
                </a:lnTo>
                <a:lnTo>
                  <a:pt x="52388" y="116782"/>
                </a:lnTo>
                <a:lnTo>
                  <a:pt x="210645" y="116782"/>
                </a:lnTo>
                <a:lnTo>
                  <a:pt x="209629" y="102594"/>
                </a:lnTo>
                <a:lnTo>
                  <a:pt x="53479" y="102594"/>
                </a:lnTo>
                <a:lnTo>
                  <a:pt x="56123" y="75598"/>
                </a:lnTo>
                <a:lnTo>
                  <a:pt x="63166" y="47067"/>
                </a:lnTo>
                <a:lnTo>
                  <a:pt x="78190" y="24471"/>
                </a:lnTo>
                <a:lnTo>
                  <a:pt x="104777" y="15279"/>
                </a:lnTo>
                <a:lnTo>
                  <a:pt x="161262" y="15279"/>
                </a:lnTo>
                <a:lnTo>
                  <a:pt x="150480" y="8867"/>
                </a:lnTo>
                <a:lnTo>
                  <a:pt x="130988" y="2336"/>
                </a:lnTo>
                <a:lnTo>
                  <a:pt x="109142" y="0"/>
                </a:lnTo>
                <a:close/>
              </a:path>
              <a:path w="210819" h="266700">
                <a:moveTo>
                  <a:pt x="197548" y="183359"/>
                </a:moveTo>
                <a:lnTo>
                  <a:pt x="171916" y="228637"/>
                </a:lnTo>
                <a:lnTo>
                  <a:pt x="131022" y="249357"/>
                </a:lnTo>
                <a:lnTo>
                  <a:pt x="122239" y="249936"/>
                </a:lnTo>
                <a:lnTo>
                  <a:pt x="165477" y="249936"/>
                </a:lnTo>
                <a:lnTo>
                  <a:pt x="179403" y="240932"/>
                </a:lnTo>
                <a:lnTo>
                  <a:pt x="197701" y="215659"/>
                </a:lnTo>
                <a:lnTo>
                  <a:pt x="209554" y="187725"/>
                </a:lnTo>
                <a:lnTo>
                  <a:pt x="197548" y="183359"/>
                </a:lnTo>
                <a:close/>
              </a:path>
              <a:path w="210819" h="266700">
                <a:moveTo>
                  <a:pt x="161262" y="15279"/>
                </a:moveTo>
                <a:lnTo>
                  <a:pt x="104777" y="15279"/>
                </a:lnTo>
                <a:lnTo>
                  <a:pt x="115861" y="16507"/>
                </a:lnTo>
                <a:lnTo>
                  <a:pt x="127151" y="21009"/>
                </a:lnTo>
                <a:lnTo>
                  <a:pt x="150668" y="58391"/>
                </a:lnTo>
                <a:lnTo>
                  <a:pt x="153891" y="102594"/>
                </a:lnTo>
                <a:lnTo>
                  <a:pt x="209629" y="102594"/>
                </a:lnTo>
                <a:lnTo>
                  <a:pt x="196678" y="54008"/>
                </a:lnTo>
                <a:lnTo>
                  <a:pt x="167312" y="18878"/>
                </a:lnTo>
                <a:lnTo>
                  <a:pt x="161262" y="152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2800" y="130389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05" y="0"/>
                </a:lnTo>
              </a:path>
            </a:pathLst>
          </a:custGeom>
          <a:ln w="130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78286" y="95078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709"/>
                </a:lnTo>
              </a:path>
            </a:pathLst>
          </a:custGeom>
          <a:ln w="4802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12800" y="94507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97" y="0"/>
                </a:lnTo>
              </a:path>
            </a:pathLst>
          </a:custGeom>
          <a:ln w="114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2800" y="938089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90" h="1269">
                <a:moveTo>
                  <a:pt x="0" y="1269"/>
                </a:moveTo>
                <a:lnTo>
                  <a:pt x="46931" y="1269"/>
                </a:lnTo>
                <a:lnTo>
                  <a:pt x="4693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6713" y="938089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0" y="1269"/>
                </a:moveTo>
                <a:lnTo>
                  <a:pt x="15584" y="1269"/>
                </a:lnTo>
                <a:lnTo>
                  <a:pt x="1558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99785" y="9368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1270"/>
                </a:moveTo>
                <a:lnTo>
                  <a:pt x="2511" y="1270"/>
                </a:lnTo>
                <a:lnTo>
                  <a:pt x="251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1589" y="130389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05" y="0"/>
                </a:lnTo>
              </a:path>
            </a:pathLst>
          </a:custGeom>
          <a:ln w="13097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7074" y="950789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709"/>
                </a:lnTo>
              </a:path>
            </a:pathLst>
          </a:custGeom>
          <a:ln w="48022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41589" y="945074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97" y="0"/>
                </a:lnTo>
              </a:path>
            </a:pathLst>
          </a:custGeom>
          <a:ln w="11430">
            <a:solidFill>
              <a:srgbClr val="33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589" y="938089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89" h="1269">
                <a:moveTo>
                  <a:pt x="0" y="1269"/>
                </a:moveTo>
                <a:lnTo>
                  <a:pt x="46931" y="1269"/>
                </a:lnTo>
                <a:lnTo>
                  <a:pt x="46931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15502" y="938089"/>
            <a:ext cx="15875" cy="1270"/>
          </a:xfrm>
          <a:custGeom>
            <a:avLst/>
            <a:gdLst/>
            <a:ahLst/>
            <a:cxnLst/>
            <a:rect l="l" t="t" r="r" b="b"/>
            <a:pathLst>
              <a:path w="15875" h="1269">
                <a:moveTo>
                  <a:pt x="0" y="1269"/>
                </a:moveTo>
                <a:lnTo>
                  <a:pt x="15584" y="1269"/>
                </a:lnTo>
                <a:lnTo>
                  <a:pt x="15584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28574" y="936819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1270"/>
                </a:moveTo>
                <a:lnTo>
                  <a:pt x="2511" y="1270"/>
                </a:lnTo>
                <a:lnTo>
                  <a:pt x="251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9286" y="1055049"/>
            <a:ext cx="275590" cy="260985"/>
          </a:xfrm>
          <a:custGeom>
            <a:avLst/>
            <a:gdLst/>
            <a:ahLst/>
            <a:cxnLst/>
            <a:rect l="l" t="t" r="r" b="b"/>
            <a:pathLst>
              <a:path w="275589" h="260984">
                <a:moveTo>
                  <a:pt x="84039" y="0"/>
                </a:moveTo>
                <a:lnTo>
                  <a:pt x="72409" y="1261"/>
                </a:lnTo>
                <a:lnTo>
                  <a:pt x="62211" y="1909"/>
                </a:lnTo>
                <a:lnTo>
                  <a:pt x="51194" y="2148"/>
                </a:lnTo>
                <a:lnTo>
                  <a:pt x="37108" y="2182"/>
                </a:lnTo>
                <a:lnTo>
                  <a:pt x="0" y="2182"/>
                </a:lnTo>
                <a:lnTo>
                  <a:pt x="0" y="15279"/>
                </a:lnTo>
                <a:lnTo>
                  <a:pt x="36017" y="15279"/>
                </a:lnTo>
                <a:lnTo>
                  <a:pt x="37108" y="122239"/>
                </a:lnTo>
                <a:lnTo>
                  <a:pt x="37108" y="185542"/>
                </a:lnTo>
                <a:lnTo>
                  <a:pt x="37347" y="196832"/>
                </a:lnTo>
                <a:lnTo>
                  <a:pt x="52388" y="240114"/>
                </a:lnTo>
                <a:lnTo>
                  <a:pt x="89377" y="259452"/>
                </a:lnTo>
                <a:lnTo>
                  <a:pt x="105868" y="260851"/>
                </a:lnTo>
                <a:lnTo>
                  <a:pt x="138901" y="255001"/>
                </a:lnTo>
                <a:lnTo>
                  <a:pt x="158332" y="243388"/>
                </a:lnTo>
                <a:lnTo>
                  <a:pt x="124422" y="243388"/>
                </a:lnTo>
                <a:lnTo>
                  <a:pt x="116032" y="242450"/>
                </a:lnTo>
                <a:lnTo>
                  <a:pt x="86222" y="201231"/>
                </a:lnTo>
                <a:lnTo>
                  <a:pt x="84076" y="146251"/>
                </a:lnTo>
                <a:lnTo>
                  <a:pt x="84039" y="0"/>
                </a:lnTo>
                <a:close/>
              </a:path>
              <a:path w="275589" h="260984">
                <a:moveTo>
                  <a:pt x="235748" y="210645"/>
                </a:moveTo>
                <a:lnTo>
                  <a:pt x="186634" y="210645"/>
                </a:lnTo>
                <a:lnTo>
                  <a:pt x="188817" y="257576"/>
                </a:lnTo>
                <a:lnTo>
                  <a:pt x="210509" y="256076"/>
                </a:lnTo>
                <a:lnTo>
                  <a:pt x="221201" y="255581"/>
                </a:lnTo>
                <a:lnTo>
                  <a:pt x="234656" y="255394"/>
                </a:lnTo>
                <a:lnTo>
                  <a:pt x="275039" y="255394"/>
                </a:lnTo>
                <a:lnTo>
                  <a:pt x="275039" y="242296"/>
                </a:lnTo>
                <a:lnTo>
                  <a:pt x="235748" y="242296"/>
                </a:lnTo>
                <a:lnTo>
                  <a:pt x="235748" y="210645"/>
                </a:lnTo>
                <a:close/>
              </a:path>
              <a:path w="275589" h="260984">
                <a:moveTo>
                  <a:pt x="235748" y="0"/>
                </a:moveTo>
                <a:lnTo>
                  <a:pt x="224458" y="1261"/>
                </a:lnTo>
                <a:lnTo>
                  <a:pt x="215011" y="1909"/>
                </a:lnTo>
                <a:lnTo>
                  <a:pt x="204745" y="2148"/>
                </a:lnTo>
                <a:lnTo>
                  <a:pt x="190999" y="2182"/>
                </a:lnTo>
                <a:lnTo>
                  <a:pt x="145159" y="2182"/>
                </a:lnTo>
                <a:lnTo>
                  <a:pt x="145159" y="15279"/>
                </a:lnTo>
                <a:lnTo>
                  <a:pt x="187725" y="15279"/>
                </a:lnTo>
                <a:lnTo>
                  <a:pt x="187725" y="146251"/>
                </a:lnTo>
                <a:lnTo>
                  <a:pt x="184451" y="184997"/>
                </a:lnTo>
                <a:lnTo>
                  <a:pt x="164805" y="223742"/>
                </a:lnTo>
                <a:lnTo>
                  <a:pt x="124422" y="243388"/>
                </a:lnTo>
                <a:lnTo>
                  <a:pt x="158332" y="243388"/>
                </a:lnTo>
                <a:lnTo>
                  <a:pt x="162213" y="241069"/>
                </a:lnTo>
                <a:lnTo>
                  <a:pt x="177544" y="224475"/>
                </a:lnTo>
                <a:lnTo>
                  <a:pt x="186634" y="210645"/>
                </a:lnTo>
                <a:lnTo>
                  <a:pt x="235748" y="210645"/>
                </a:lnTo>
                <a:lnTo>
                  <a:pt x="235748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65063" y="1049592"/>
            <a:ext cx="168275" cy="266700"/>
          </a:xfrm>
          <a:custGeom>
            <a:avLst/>
            <a:gdLst/>
            <a:ahLst/>
            <a:cxnLst/>
            <a:rect l="l" t="t" r="r" b="b"/>
            <a:pathLst>
              <a:path w="168275" h="266700">
                <a:moveTo>
                  <a:pt x="13175" y="166988"/>
                </a:moveTo>
                <a:lnTo>
                  <a:pt x="0" y="166988"/>
                </a:lnTo>
                <a:lnTo>
                  <a:pt x="0" y="249936"/>
                </a:lnTo>
                <a:lnTo>
                  <a:pt x="18264" y="255718"/>
                </a:lnTo>
                <a:lnTo>
                  <a:pt x="37244" y="260987"/>
                </a:lnTo>
                <a:lnTo>
                  <a:pt x="57248" y="264824"/>
                </a:lnTo>
                <a:lnTo>
                  <a:pt x="78582" y="266308"/>
                </a:lnTo>
                <a:lnTo>
                  <a:pt x="115589" y="260271"/>
                </a:lnTo>
                <a:lnTo>
                  <a:pt x="131031" y="251028"/>
                </a:lnTo>
                <a:lnTo>
                  <a:pt x="78582" y="251028"/>
                </a:lnTo>
                <a:lnTo>
                  <a:pt x="67770" y="250448"/>
                </a:lnTo>
                <a:lnTo>
                  <a:pt x="23840" y="217927"/>
                </a:lnTo>
                <a:lnTo>
                  <a:pt x="14359" y="183376"/>
                </a:lnTo>
                <a:lnTo>
                  <a:pt x="13175" y="166988"/>
                </a:lnTo>
                <a:close/>
              </a:path>
              <a:path w="168275" h="266700">
                <a:moveTo>
                  <a:pt x="82948" y="0"/>
                </a:moveTo>
                <a:lnTo>
                  <a:pt x="51672" y="5320"/>
                </a:lnTo>
                <a:lnTo>
                  <a:pt x="27558" y="20464"/>
                </a:lnTo>
                <a:lnTo>
                  <a:pt x="12039" y="44202"/>
                </a:lnTo>
                <a:lnTo>
                  <a:pt x="6548" y="75308"/>
                </a:lnTo>
                <a:lnTo>
                  <a:pt x="13472" y="108153"/>
                </a:lnTo>
                <a:lnTo>
                  <a:pt x="30832" y="130152"/>
                </a:lnTo>
                <a:lnTo>
                  <a:pt x="53514" y="144375"/>
                </a:lnTo>
                <a:lnTo>
                  <a:pt x="98450" y="162997"/>
                </a:lnTo>
                <a:lnTo>
                  <a:pt x="116100" y="173537"/>
                </a:lnTo>
                <a:lnTo>
                  <a:pt x="127816" y="187350"/>
                </a:lnTo>
                <a:lnTo>
                  <a:pt x="132062" y="206279"/>
                </a:lnTo>
                <a:lnTo>
                  <a:pt x="128464" y="224322"/>
                </a:lnTo>
                <a:lnTo>
                  <a:pt x="118010" y="238476"/>
                </a:lnTo>
                <a:lnTo>
                  <a:pt x="101212" y="247719"/>
                </a:lnTo>
                <a:lnTo>
                  <a:pt x="78582" y="251028"/>
                </a:lnTo>
                <a:lnTo>
                  <a:pt x="131031" y="251028"/>
                </a:lnTo>
                <a:lnTo>
                  <a:pt x="143795" y="243388"/>
                </a:lnTo>
                <a:lnTo>
                  <a:pt x="161770" y="217501"/>
                </a:lnTo>
                <a:lnTo>
                  <a:pt x="168079" y="184451"/>
                </a:lnTo>
                <a:lnTo>
                  <a:pt x="161872" y="151367"/>
                </a:lnTo>
                <a:lnTo>
                  <a:pt x="145432" y="128515"/>
                </a:lnTo>
                <a:lnTo>
                  <a:pt x="122035" y="112621"/>
                </a:lnTo>
                <a:lnTo>
                  <a:pt x="94954" y="100411"/>
                </a:lnTo>
                <a:lnTo>
                  <a:pt x="73347" y="91287"/>
                </a:lnTo>
                <a:lnTo>
                  <a:pt x="60437" y="85540"/>
                </a:lnTo>
                <a:lnTo>
                  <a:pt x="39291" y="52388"/>
                </a:lnTo>
                <a:lnTo>
                  <a:pt x="42088" y="38302"/>
                </a:lnTo>
                <a:lnTo>
                  <a:pt x="50205" y="26467"/>
                </a:lnTo>
                <a:lnTo>
                  <a:pt x="63234" y="18315"/>
                </a:lnTo>
                <a:lnTo>
                  <a:pt x="80765" y="15279"/>
                </a:lnTo>
                <a:lnTo>
                  <a:pt x="149525" y="15279"/>
                </a:lnTo>
                <a:lnTo>
                  <a:pt x="134364" y="10129"/>
                </a:lnTo>
                <a:lnTo>
                  <a:pt x="118283" y="5184"/>
                </a:lnTo>
                <a:lnTo>
                  <a:pt x="101178" y="1466"/>
                </a:lnTo>
                <a:lnTo>
                  <a:pt x="82948" y="0"/>
                </a:lnTo>
                <a:close/>
              </a:path>
              <a:path w="168275" h="266700">
                <a:moveTo>
                  <a:pt x="13097" y="165897"/>
                </a:moveTo>
                <a:lnTo>
                  <a:pt x="13097" y="166988"/>
                </a:lnTo>
                <a:lnTo>
                  <a:pt x="13097" y="165897"/>
                </a:lnTo>
                <a:close/>
              </a:path>
              <a:path w="168275" h="266700">
                <a:moveTo>
                  <a:pt x="149525" y="15279"/>
                </a:moveTo>
                <a:lnTo>
                  <a:pt x="80765" y="15279"/>
                </a:lnTo>
                <a:lnTo>
                  <a:pt x="107880" y="22937"/>
                </a:lnTo>
                <a:lnTo>
                  <a:pt x="124149" y="41337"/>
                </a:lnTo>
                <a:lnTo>
                  <a:pt x="132642" y="63626"/>
                </a:lnTo>
                <a:lnTo>
                  <a:pt x="136428" y="82948"/>
                </a:lnTo>
                <a:lnTo>
                  <a:pt x="150617" y="82948"/>
                </a:lnTo>
                <a:lnTo>
                  <a:pt x="149525" y="15279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1727741"/>
            <a:ext cx="11430" cy="655320"/>
          </a:xfrm>
          <a:custGeom>
            <a:avLst/>
            <a:gdLst/>
            <a:ahLst/>
            <a:cxnLst/>
            <a:rect l="l" t="t" r="r" b="b"/>
            <a:pathLst>
              <a:path w="11430" h="655319">
                <a:moveTo>
                  <a:pt x="0" y="654856"/>
                </a:moveTo>
                <a:lnTo>
                  <a:pt x="10914" y="654856"/>
                </a:lnTo>
                <a:lnTo>
                  <a:pt x="10914" y="0"/>
                </a:lnTo>
                <a:lnTo>
                  <a:pt x="0" y="0"/>
                </a:lnTo>
                <a:lnTo>
                  <a:pt x="0" y="654856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59069" y="2055158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08359" y="2055158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838969" y="2055158"/>
            <a:ext cx="139065" cy="51435"/>
          </a:xfrm>
          <a:custGeom>
            <a:avLst/>
            <a:gdLst/>
            <a:ahLst/>
            <a:cxnLst/>
            <a:rect l="l" t="t" r="r" b="b"/>
            <a:pathLst>
              <a:path w="139065" h="51435">
                <a:moveTo>
                  <a:pt x="0" y="0"/>
                </a:moveTo>
                <a:lnTo>
                  <a:pt x="68759" y="51297"/>
                </a:lnTo>
                <a:lnTo>
                  <a:pt x="138611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91334" y="2055158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9219" y="2066072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2205" y="2379312"/>
            <a:ext cx="1091565" cy="13335"/>
          </a:xfrm>
          <a:custGeom>
            <a:avLst/>
            <a:gdLst/>
            <a:ahLst/>
            <a:cxnLst/>
            <a:rect l="l" t="t" r="r" b="b"/>
            <a:pathLst>
              <a:path w="1091565" h="13335">
                <a:moveTo>
                  <a:pt x="0" y="13086"/>
                </a:moveTo>
                <a:lnTo>
                  <a:pt x="1091427" y="13086"/>
                </a:lnTo>
                <a:lnTo>
                  <a:pt x="1091427" y="0"/>
                </a:lnTo>
                <a:lnTo>
                  <a:pt x="0" y="0"/>
                </a:lnTo>
                <a:lnTo>
                  <a:pt x="0" y="13086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7663" y="1893435"/>
            <a:ext cx="11521440" cy="2908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1242695" algn="l"/>
                <a:tab pos="2993390" algn="l"/>
                <a:tab pos="4343400" algn="l"/>
                <a:tab pos="6174740" algn="l"/>
                <a:tab pos="8133715" algn="l"/>
                <a:tab pos="10555605" algn="l"/>
              </a:tabLst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Home	My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 Account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Claim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Prescription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Fin</a:t>
            </a: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a Doctor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ellness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r>
              <a:rPr sz="1700" spc="-4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esources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75079" y="1724456"/>
            <a:ext cx="4322445" cy="655320"/>
          </a:xfrm>
          <a:custGeom>
            <a:avLst/>
            <a:gdLst/>
            <a:ahLst/>
            <a:cxnLst/>
            <a:rect l="l" t="t" r="r" b="b"/>
            <a:pathLst>
              <a:path w="4322444" h="655319">
                <a:moveTo>
                  <a:pt x="0" y="654856"/>
                </a:moveTo>
                <a:lnTo>
                  <a:pt x="4322054" y="654856"/>
                </a:lnTo>
                <a:lnTo>
                  <a:pt x="4322054" y="0"/>
                </a:lnTo>
                <a:lnTo>
                  <a:pt x="0" y="0"/>
                </a:lnTo>
                <a:lnTo>
                  <a:pt x="0" y="654856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914" y="1724456"/>
            <a:ext cx="6745605" cy="655320"/>
          </a:xfrm>
          <a:custGeom>
            <a:avLst/>
            <a:gdLst/>
            <a:ahLst/>
            <a:cxnLst/>
            <a:rect l="l" t="t" r="r" b="b"/>
            <a:pathLst>
              <a:path w="6745605" h="655319">
                <a:moveTo>
                  <a:pt x="0" y="654856"/>
                </a:moveTo>
                <a:lnTo>
                  <a:pt x="6745023" y="654856"/>
                </a:lnTo>
                <a:lnTo>
                  <a:pt x="6745023" y="0"/>
                </a:lnTo>
                <a:lnTo>
                  <a:pt x="0" y="0"/>
                </a:lnTo>
                <a:lnTo>
                  <a:pt x="0" y="654856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55938" y="1724456"/>
            <a:ext cx="2019300" cy="655320"/>
          </a:xfrm>
          <a:custGeom>
            <a:avLst/>
            <a:gdLst/>
            <a:ahLst/>
            <a:cxnLst/>
            <a:rect l="l" t="t" r="r" b="b"/>
            <a:pathLst>
              <a:path w="2019300" h="655319">
                <a:moveTo>
                  <a:pt x="0" y="654856"/>
                </a:moveTo>
                <a:lnTo>
                  <a:pt x="2019141" y="654856"/>
                </a:lnTo>
                <a:lnTo>
                  <a:pt x="2019141" y="0"/>
                </a:lnTo>
                <a:lnTo>
                  <a:pt x="0" y="0"/>
                </a:lnTo>
                <a:lnTo>
                  <a:pt x="0" y="654856"/>
                </a:lnTo>
                <a:close/>
              </a:path>
            </a:pathLst>
          </a:custGeom>
          <a:solidFill>
            <a:srgbClr val="34353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561242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403634" y="1908212"/>
            <a:ext cx="991869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Resources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880443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947922" y="1908212"/>
            <a:ext cx="178879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Health </a:t>
            </a:r>
            <a:r>
              <a:rPr sz="1700" spc="10" dirty="0">
                <a:solidFill>
                  <a:srgbClr val="FFFFFF"/>
                </a:solidFill>
                <a:latin typeface="Segoe UI"/>
                <a:cs typeface="Segoe UI"/>
              </a:rPr>
              <a:t>&amp;</a:t>
            </a:r>
            <a:r>
              <a:rPr sz="17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Wellness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457473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994266" y="1897298"/>
            <a:ext cx="132715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0" dirty="0">
                <a:solidFill>
                  <a:srgbClr val="FFFFFF"/>
                </a:solidFill>
                <a:latin typeface="Segoe UI"/>
                <a:cs typeface="Segoe UI"/>
              </a:rPr>
              <a:t>Find a</a:t>
            </a:r>
            <a:r>
              <a:rPr sz="17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Doctor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503818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095182" y="1897298"/>
            <a:ext cx="1259205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Prescriptions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85813" y="1897298"/>
            <a:ext cx="61087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Home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829125" y="1897298"/>
            <a:ext cx="65786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Claims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604734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050098" y="1897298"/>
            <a:ext cx="117856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r>
              <a:rPr sz="17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700" dirty="0">
                <a:solidFill>
                  <a:srgbClr val="FFFFFF"/>
                </a:solidFill>
                <a:latin typeface="Segoe UI"/>
                <a:cs typeface="Segoe UI"/>
              </a:rPr>
              <a:t>Account</a:t>
            </a:r>
            <a:endParaRPr sz="1700">
              <a:latin typeface="Segoe UI"/>
              <a:cs typeface="Segoe U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38677" y="2044244"/>
            <a:ext cx="137795" cy="51435"/>
          </a:xfrm>
          <a:custGeom>
            <a:avLst/>
            <a:gdLst/>
            <a:ahLst/>
            <a:cxnLst/>
            <a:rect l="l" t="t" r="r" b="b"/>
            <a:pathLst>
              <a:path w="137795" h="51435">
                <a:moveTo>
                  <a:pt x="0" y="0"/>
                </a:moveTo>
                <a:lnTo>
                  <a:pt x="67668" y="51297"/>
                </a:lnTo>
                <a:lnTo>
                  <a:pt x="137519" y="0"/>
                </a:lnTo>
              </a:path>
            </a:pathLst>
          </a:custGeom>
          <a:ln w="1091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53506" y="18804213"/>
            <a:ext cx="0" cy="876935"/>
          </a:xfrm>
          <a:custGeom>
            <a:avLst/>
            <a:gdLst/>
            <a:ahLst/>
            <a:cxnLst/>
            <a:rect l="l" t="t" r="r" b="b"/>
            <a:pathLst>
              <a:path h="876934">
                <a:moveTo>
                  <a:pt x="0" y="0"/>
                </a:moveTo>
                <a:lnTo>
                  <a:pt x="0" y="568295"/>
                </a:lnTo>
                <a:lnTo>
                  <a:pt x="0" y="876416"/>
                </a:lnTo>
              </a:path>
            </a:pathLst>
          </a:custGeom>
          <a:ln w="10914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10378" y="13568632"/>
            <a:ext cx="0" cy="2772410"/>
          </a:xfrm>
          <a:custGeom>
            <a:avLst/>
            <a:gdLst/>
            <a:ahLst/>
            <a:cxnLst/>
            <a:rect l="l" t="t" r="r" b="b"/>
            <a:pathLst>
              <a:path h="2772409">
                <a:moveTo>
                  <a:pt x="0" y="0"/>
                </a:moveTo>
                <a:lnTo>
                  <a:pt x="0" y="2772226"/>
                </a:lnTo>
              </a:path>
            </a:pathLst>
          </a:custGeom>
          <a:ln w="10914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97208" y="13566447"/>
            <a:ext cx="0" cy="2773680"/>
          </a:xfrm>
          <a:custGeom>
            <a:avLst/>
            <a:gdLst/>
            <a:ahLst/>
            <a:cxnLst/>
            <a:rect l="l" t="t" r="r" b="b"/>
            <a:pathLst>
              <a:path h="2773680">
                <a:moveTo>
                  <a:pt x="0" y="0"/>
                </a:moveTo>
                <a:lnTo>
                  <a:pt x="0" y="2773318"/>
                </a:lnTo>
              </a:path>
            </a:pathLst>
          </a:custGeom>
          <a:ln w="10914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2618" y="13568632"/>
            <a:ext cx="0" cy="2772410"/>
          </a:xfrm>
          <a:custGeom>
            <a:avLst/>
            <a:gdLst/>
            <a:ahLst/>
            <a:cxnLst/>
            <a:rect l="l" t="t" r="r" b="b"/>
            <a:pathLst>
              <a:path h="2772409">
                <a:moveTo>
                  <a:pt x="0" y="0"/>
                </a:moveTo>
                <a:lnTo>
                  <a:pt x="0" y="2772226"/>
                </a:lnTo>
              </a:path>
            </a:pathLst>
          </a:custGeom>
          <a:ln w="10914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2980" y="13568632"/>
            <a:ext cx="0" cy="2772410"/>
          </a:xfrm>
          <a:custGeom>
            <a:avLst/>
            <a:gdLst/>
            <a:ahLst/>
            <a:cxnLst/>
            <a:rect l="l" t="t" r="r" b="b"/>
            <a:pathLst>
              <a:path h="2772409">
                <a:moveTo>
                  <a:pt x="0" y="0"/>
                </a:moveTo>
                <a:lnTo>
                  <a:pt x="0" y="2772226"/>
                </a:lnTo>
              </a:path>
            </a:pathLst>
          </a:custGeom>
          <a:ln w="10914">
            <a:solidFill>
              <a:srgbClr val="C9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05907" y="18890726"/>
            <a:ext cx="5007610" cy="506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300"/>
              </a:lnSpc>
              <a:spcBef>
                <a:spcPts val="95"/>
              </a:spcBef>
            </a:pPr>
            <a:r>
              <a:rPr sz="1200" spc="-5" dirty="0">
                <a:solidFill>
                  <a:srgbClr val="5F5F5F"/>
                </a:solidFill>
                <a:latin typeface="Segoe UI"/>
                <a:cs typeface="Segoe UI"/>
              </a:rPr>
              <a:t>Copyright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© </a:t>
            </a:r>
            <a:r>
              <a:rPr sz="1200" spc="-5" dirty="0">
                <a:solidFill>
                  <a:srgbClr val="5F5F5F"/>
                </a:solidFill>
                <a:latin typeface="Segoe UI"/>
                <a:cs typeface="Segoe UI"/>
              </a:rPr>
              <a:t>2017,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Excellus </a:t>
            </a:r>
            <a:r>
              <a:rPr sz="1200" spc="-5" dirty="0">
                <a:solidFill>
                  <a:srgbClr val="5F5F5F"/>
                </a:solidFill>
                <a:latin typeface="Segoe UI"/>
                <a:cs typeface="Segoe UI"/>
              </a:rPr>
              <a:t>BlueCross BlueShield,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a nonprofit </a:t>
            </a:r>
            <a:r>
              <a:rPr sz="1200" spc="-5" dirty="0">
                <a:solidFill>
                  <a:srgbClr val="5F5F5F"/>
                </a:solidFill>
                <a:latin typeface="Segoe UI"/>
                <a:cs typeface="Segoe UI"/>
              </a:rPr>
              <a:t>independent  licensee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of the </a:t>
            </a:r>
            <a:r>
              <a:rPr sz="1200" spc="-5" dirty="0">
                <a:solidFill>
                  <a:srgbClr val="5F5F5F"/>
                </a:solidFill>
                <a:latin typeface="Segoe UI"/>
                <a:cs typeface="Segoe UI"/>
              </a:rPr>
              <a:t>Blue Cross Blue Shield Association. All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rights</a:t>
            </a:r>
            <a:r>
              <a:rPr sz="1200" spc="40" dirty="0">
                <a:solidFill>
                  <a:srgbClr val="5F5F5F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reserved.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5907" y="19667560"/>
            <a:ext cx="35020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67ABE"/>
                </a:solidFill>
                <a:latin typeface="Segoe UI"/>
                <a:cs typeface="Segoe UI"/>
              </a:rPr>
              <a:t>Terms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of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Use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15" dirty="0">
                <a:solidFill>
                  <a:srgbClr val="167ABE"/>
                </a:solidFill>
                <a:latin typeface="Segoe UI"/>
                <a:cs typeface="Segoe UI"/>
              </a:rPr>
              <a:t>Web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Privacy </a:t>
            </a:r>
            <a:r>
              <a:rPr sz="1200" spc="-10" dirty="0">
                <a:solidFill>
                  <a:srgbClr val="167ABE"/>
                </a:solidFill>
                <a:latin typeface="Segoe UI"/>
                <a:cs typeface="Segoe UI"/>
              </a:rPr>
              <a:t>Policy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Browser</a:t>
            </a:r>
            <a:r>
              <a:rPr sz="1200" spc="5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Support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882224" y="18942000"/>
            <a:ext cx="1856739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b="0" dirty="0">
                <a:solidFill>
                  <a:srgbClr val="211F1F"/>
                </a:solidFill>
                <a:latin typeface="Segoe UI Light"/>
                <a:cs typeface="Segoe UI Light"/>
              </a:rPr>
              <a:t>Follow </a:t>
            </a:r>
            <a:r>
              <a:rPr sz="27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us</a:t>
            </a:r>
            <a:r>
              <a:rPr sz="2750" b="0" spc="-9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7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on</a:t>
            </a:r>
            <a:endParaRPr sz="2750">
              <a:latin typeface="Segoe UI Light"/>
              <a:cs typeface="Segoe UI Light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084144" y="18907036"/>
            <a:ext cx="590550" cy="589915"/>
          </a:xfrm>
          <a:custGeom>
            <a:avLst/>
            <a:gdLst/>
            <a:ahLst/>
            <a:cxnLst/>
            <a:rect l="l" t="t" r="r" b="b"/>
            <a:pathLst>
              <a:path w="590550" h="589915">
                <a:moveTo>
                  <a:pt x="294980" y="0"/>
                </a:moveTo>
                <a:lnTo>
                  <a:pt x="237419" y="5607"/>
                </a:lnTo>
                <a:lnTo>
                  <a:pt x="182093" y="22428"/>
                </a:lnTo>
                <a:lnTo>
                  <a:pt x="131065" y="49613"/>
                </a:lnTo>
                <a:lnTo>
                  <a:pt x="86397" y="86310"/>
                </a:lnTo>
                <a:lnTo>
                  <a:pt x="49668" y="130938"/>
                </a:lnTo>
                <a:lnTo>
                  <a:pt x="22450" y="181919"/>
                </a:lnTo>
                <a:lnTo>
                  <a:pt x="5614" y="237184"/>
                </a:lnTo>
                <a:lnTo>
                  <a:pt x="0" y="294685"/>
                </a:lnTo>
                <a:lnTo>
                  <a:pt x="1403" y="323713"/>
                </a:lnTo>
                <a:lnTo>
                  <a:pt x="12630" y="380099"/>
                </a:lnTo>
                <a:lnTo>
                  <a:pt x="34870" y="433736"/>
                </a:lnTo>
                <a:lnTo>
                  <a:pt x="66843" y="481540"/>
                </a:lnTo>
                <a:lnTo>
                  <a:pt x="107935" y="522598"/>
                </a:lnTo>
                <a:lnTo>
                  <a:pt x="155785" y="554538"/>
                </a:lnTo>
                <a:lnTo>
                  <a:pt x="209476" y="576754"/>
                </a:lnTo>
                <a:lnTo>
                  <a:pt x="265921" y="587969"/>
                </a:lnTo>
                <a:lnTo>
                  <a:pt x="294980" y="589371"/>
                </a:lnTo>
                <a:lnTo>
                  <a:pt x="324039" y="587969"/>
                </a:lnTo>
                <a:lnTo>
                  <a:pt x="380483" y="576754"/>
                </a:lnTo>
                <a:lnTo>
                  <a:pt x="434175" y="554538"/>
                </a:lnTo>
                <a:lnTo>
                  <a:pt x="482024" y="522598"/>
                </a:lnTo>
                <a:lnTo>
                  <a:pt x="523116" y="481540"/>
                </a:lnTo>
                <a:lnTo>
                  <a:pt x="555089" y="433736"/>
                </a:lnTo>
                <a:lnTo>
                  <a:pt x="577330" y="380099"/>
                </a:lnTo>
                <a:lnTo>
                  <a:pt x="588556" y="323713"/>
                </a:lnTo>
                <a:lnTo>
                  <a:pt x="589960" y="294685"/>
                </a:lnTo>
                <a:lnTo>
                  <a:pt x="588556" y="265657"/>
                </a:lnTo>
                <a:lnTo>
                  <a:pt x="577330" y="209271"/>
                </a:lnTo>
                <a:lnTo>
                  <a:pt x="555089" y="155634"/>
                </a:lnTo>
                <a:lnTo>
                  <a:pt x="523116" y="107830"/>
                </a:lnTo>
                <a:lnTo>
                  <a:pt x="482024" y="66772"/>
                </a:lnTo>
                <a:lnTo>
                  <a:pt x="434175" y="34832"/>
                </a:lnTo>
                <a:lnTo>
                  <a:pt x="380483" y="12616"/>
                </a:lnTo>
                <a:lnTo>
                  <a:pt x="324039" y="1401"/>
                </a:lnTo>
                <a:lnTo>
                  <a:pt x="294980" y="0"/>
                </a:lnTo>
                <a:close/>
              </a:path>
            </a:pathLst>
          </a:custGeom>
          <a:solidFill>
            <a:srgbClr val="1DA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763691" y="18907036"/>
            <a:ext cx="590550" cy="589915"/>
          </a:xfrm>
          <a:custGeom>
            <a:avLst/>
            <a:gdLst/>
            <a:ahLst/>
            <a:cxnLst/>
            <a:rect l="l" t="t" r="r" b="b"/>
            <a:pathLst>
              <a:path w="590550" h="589915">
                <a:moveTo>
                  <a:pt x="294980" y="0"/>
                </a:moveTo>
                <a:lnTo>
                  <a:pt x="237419" y="5607"/>
                </a:lnTo>
                <a:lnTo>
                  <a:pt x="182093" y="22428"/>
                </a:lnTo>
                <a:lnTo>
                  <a:pt x="131065" y="49613"/>
                </a:lnTo>
                <a:lnTo>
                  <a:pt x="86397" y="86310"/>
                </a:lnTo>
                <a:lnTo>
                  <a:pt x="49668" y="130938"/>
                </a:lnTo>
                <a:lnTo>
                  <a:pt x="22450" y="181919"/>
                </a:lnTo>
                <a:lnTo>
                  <a:pt x="5614" y="237184"/>
                </a:lnTo>
                <a:lnTo>
                  <a:pt x="0" y="294685"/>
                </a:lnTo>
                <a:lnTo>
                  <a:pt x="1403" y="323713"/>
                </a:lnTo>
                <a:lnTo>
                  <a:pt x="12630" y="380099"/>
                </a:lnTo>
                <a:lnTo>
                  <a:pt x="34870" y="433736"/>
                </a:lnTo>
                <a:lnTo>
                  <a:pt x="66843" y="481540"/>
                </a:lnTo>
                <a:lnTo>
                  <a:pt x="107935" y="522598"/>
                </a:lnTo>
                <a:lnTo>
                  <a:pt x="155785" y="554538"/>
                </a:lnTo>
                <a:lnTo>
                  <a:pt x="209476" y="576754"/>
                </a:lnTo>
                <a:lnTo>
                  <a:pt x="265921" y="587969"/>
                </a:lnTo>
                <a:lnTo>
                  <a:pt x="294980" y="589371"/>
                </a:lnTo>
                <a:lnTo>
                  <a:pt x="324039" y="587969"/>
                </a:lnTo>
                <a:lnTo>
                  <a:pt x="380483" y="576754"/>
                </a:lnTo>
                <a:lnTo>
                  <a:pt x="434175" y="554538"/>
                </a:lnTo>
                <a:lnTo>
                  <a:pt x="482024" y="522598"/>
                </a:lnTo>
                <a:lnTo>
                  <a:pt x="523116" y="481540"/>
                </a:lnTo>
                <a:lnTo>
                  <a:pt x="555089" y="433736"/>
                </a:lnTo>
                <a:lnTo>
                  <a:pt x="577330" y="380099"/>
                </a:lnTo>
                <a:lnTo>
                  <a:pt x="588556" y="323713"/>
                </a:lnTo>
                <a:lnTo>
                  <a:pt x="589960" y="294685"/>
                </a:lnTo>
                <a:lnTo>
                  <a:pt x="588556" y="265657"/>
                </a:lnTo>
                <a:lnTo>
                  <a:pt x="577330" y="209271"/>
                </a:lnTo>
                <a:lnTo>
                  <a:pt x="555089" y="155634"/>
                </a:lnTo>
                <a:lnTo>
                  <a:pt x="523116" y="107830"/>
                </a:lnTo>
                <a:lnTo>
                  <a:pt x="482024" y="66772"/>
                </a:lnTo>
                <a:lnTo>
                  <a:pt x="434175" y="34832"/>
                </a:lnTo>
                <a:lnTo>
                  <a:pt x="380483" y="12616"/>
                </a:lnTo>
                <a:lnTo>
                  <a:pt x="324039" y="1401"/>
                </a:lnTo>
                <a:lnTo>
                  <a:pt x="294980" y="0"/>
                </a:lnTo>
                <a:close/>
              </a:path>
            </a:pathLst>
          </a:custGeom>
          <a:solidFill>
            <a:srgbClr val="CD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42147" y="18907036"/>
            <a:ext cx="590550" cy="589915"/>
          </a:xfrm>
          <a:custGeom>
            <a:avLst/>
            <a:gdLst/>
            <a:ahLst/>
            <a:cxnLst/>
            <a:rect l="l" t="t" r="r" b="b"/>
            <a:pathLst>
              <a:path w="590550" h="589915">
                <a:moveTo>
                  <a:pt x="294980" y="0"/>
                </a:moveTo>
                <a:lnTo>
                  <a:pt x="237419" y="5607"/>
                </a:lnTo>
                <a:lnTo>
                  <a:pt x="182093" y="22428"/>
                </a:lnTo>
                <a:lnTo>
                  <a:pt x="131065" y="49613"/>
                </a:lnTo>
                <a:lnTo>
                  <a:pt x="86397" y="86310"/>
                </a:lnTo>
                <a:lnTo>
                  <a:pt x="49668" y="130938"/>
                </a:lnTo>
                <a:lnTo>
                  <a:pt x="22450" y="181919"/>
                </a:lnTo>
                <a:lnTo>
                  <a:pt x="5614" y="237184"/>
                </a:lnTo>
                <a:lnTo>
                  <a:pt x="0" y="294685"/>
                </a:lnTo>
                <a:lnTo>
                  <a:pt x="1403" y="323713"/>
                </a:lnTo>
                <a:lnTo>
                  <a:pt x="12630" y="380099"/>
                </a:lnTo>
                <a:lnTo>
                  <a:pt x="34870" y="433736"/>
                </a:lnTo>
                <a:lnTo>
                  <a:pt x="66843" y="481540"/>
                </a:lnTo>
                <a:lnTo>
                  <a:pt x="107935" y="522598"/>
                </a:lnTo>
                <a:lnTo>
                  <a:pt x="155785" y="554538"/>
                </a:lnTo>
                <a:lnTo>
                  <a:pt x="209476" y="576754"/>
                </a:lnTo>
                <a:lnTo>
                  <a:pt x="265921" y="587969"/>
                </a:lnTo>
                <a:lnTo>
                  <a:pt x="294980" y="589371"/>
                </a:lnTo>
                <a:lnTo>
                  <a:pt x="324039" y="587969"/>
                </a:lnTo>
                <a:lnTo>
                  <a:pt x="380483" y="576754"/>
                </a:lnTo>
                <a:lnTo>
                  <a:pt x="434175" y="554538"/>
                </a:lnTo>
                <a:lnTo>
                  <a:pt x="482024" y="522598"/>
                </a:lnTo>
                <a:lnTo>
                  <a:pt x="523116" y="481540"/>
                </a:lnTo>
                <a:lnTo>
                  <a:pt x="555089" y="433736"/>
                </a:lnTo>
                <a:lnTo>
                  <a:pt x="577330" y="380099"/>
                </a:lnTo>
                <a:lnTo>
                  <a:pt x="588556" y="323713"/>
                </a:lnTo>
                <a:lnTo>
                  <a:pt x="589960" y="294685"/>
                </a:lnTo>
                <a:lnTo>
                  <a:pt x="588556" y="265657"/>
                </a:lnTo>
                <a:lnTo>
                  <a:pt x="577330" y="209271"/>
                </a:lnTo>
                <a:lnTo>
                  <a:pt x="555089" y="155634"/>
                </a:lnTo>
                <a:lnTo>
                  <a:pt x="523116" y="107830"/>
                </a:lnTo>
                <a:lnTo>
                  <a:pt x="482024" y="66772"/>
                </a:lnTo>
                <a:lnTo>
                  <a:pt x="434175" y="34832"/>
                </a:lnTo>
                <a:lnTo>
                  <a:pt x="380483" y="12616"/>
                </a:lnTo>
                <a:lnTo>
                  <a:pt x="324039" y="1401"/>
                </a:lnTo>
                <a:lnTo>
                  <a:pt x="294980" y="0"/>
                </a:lnTo>
                <a:close/>
              </a:path>
            </a:pathLst>
          </a:custGeom>
          <a:solidFill>
            <a:srgbClr val="007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121694" y="18907036"/>
            <a:ext cx="590550" cy="589915"/>
          </a:xfrm>
          <a:custGeom>
            <a:avLst/>
            <a:gdLst/>
            <a:ahLst/>
            <a:cxnLst/>
            <a:rect l="l" t="t" r="r" b="b"/>
            <a:pathLst>
              <a:path w="590550" h="589915">
                <a:moveTo>
                  <a:pt x="294980" y="0"/>
                </a:moveTo>
                <a:lnTo>
                  <a:pt x="237419" y="5607"/>
                </a:lnTo>
                <a:lnTo>
                  <a:pt x="182093" y="22428"/>
                </a:lnTo>
                <a:lnTo>
                  <a:pt x="131065" y="49613"/>
                </a:lnTo>
                <a:lnTo>
                  <a:pt x="86397" y="86310"/>
                </a:lnTo>
                <a:lnTo>
                  <a:pt x="49668" y="130938"/>
                </a:lnTo>
                <a:lnTo>
                  <a:pt x="22450" y="181919"/>
                </a:lnTo>
                <a:lnTo>
                  <a:pt x="5614" y="237184"/>
                </a:lnTo>
                <a:lnTo>
                  <a:pt x="0" y="294685"/>
                </a:lnTo>
                <a:lnTo>
                  <a:pt x="1403" y="323713"/>
                </a:lnTo>
                <a:lnTo>
                  <a:pt x="12630" y="380099"/>
                </a:lnTo>
                <a:lnTo>
                  <a:pt x="34870" y="433736"/>
                </a:lnTo>
                <a:lnTo>
                  <a:pt x="66843" y="481540"/>
                </a:lnTo>
                <a:lnTo>
                  <a:pt x="107935" y="522598"/>
                </a:lnTo>
                <a:lnTo>
                  <a:pt x="155785" y="554538"/>
                </a:lnTo>
                <a:lnTo>
                  <a:pt x="209476" y="576754"/>
                </a:lnTo>
                <a:lnTo>
                  <a:pt x="265921" y="587969"/>
                </a:lnTo>
                <a:lnTo>
                  <a:pt x="294980" y="589371"/>
                </a:lnTo>
                <a:lnTo>
                  <a:pt x="324039" y="587969"/>
                </a:lnTo>
                <a:lnTo>
                  <a:pt x="380483" y="576754"/>
                </a:lnTo>
                <a:lnTo>
                  <a:pt x="434175" y="554538"/>
                </a:lnTo>
                <a:lnTo>
                  <a:pt x="482024" y="522598"/>
                </a:lnTo>
                <a:lnTo>
                  <a:pt x="523116" y="481540"/>
                </a:lnTo>
                <a:lnTo>
                  <a:pt x="555089" y="433736"/>
                </a:lnTo>
                <a:lnTo>
                  <a:pt x="577330" y="380099"/>
                </a:lnTo>
                <a:lnTo>
                  <a:pt x="588556" y="323713"/>
                </a:lnTo>
                <a:lnTo>
                  <a:pt x="589960" y="294685"/>
                </a:lnTo>
                <a:lnTo>
                  <a:pt x="588556" y="265657"/>
                </a:lnTo>
                <a:lnTo>
                  <a:pt x="577330" y="209271"/>
                </a:lnTo>
                <a:lnTo>
                  <a:pt x="555089" y="155634"/>
                </a:lnTo>
                <a:lnTo>
                  <a:pt x="523116" y="107830"/>
                </a:lnTo>
                <a:lnTo>
                  <a:pt x="482024" y="66772"/>
                </a:lnTo>
                <a:lnTo>
                  <a:pt x="434175" y="34832"/>
                </a:lnTo>
                <a:lnTo>
                  <a:pt x="380483" y="12616"/>
                </a:lnTo>
                <a:lnTo>
                  <a:pt x="324039" y="1401"/>
                </a:lnTo>
                <a:lnTo>
                  <a:pt x="294980" y="0"/>
                </a:lnTo>
                <a:close/>
              </a:path>
            </a:pathLst>
          </a:custGeom>
          <a:solidFill>
            <a:srgbClr val="D10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61129" y="19108949"/>
            <a:ext cx="257175" cy="207645"/>
          </a:xfrm>
          <a:custGeom>
            <a:avLst/>
            <a:gdLst/>
            <a:ahLst/>
            <a:cxnLst/>
            <a:rect l="l" t="t" r="r" b="b"/>
            <a:pathLst>
              <a:path w="257175" h="207644">
                <a:moveTo>
                  <a:pt x="0" y="183359"/>
                </a:moveTo>
                <a:lnTo>
                  <a:pt x="18014" y="193557"/>
                </a:lnTo>
                <a:lnTo>
                  <a:pt x="37561" y="201095"/>
                </a:lnTo>
                <a:lnTo>
                  <a:pt x="58541" y="205768"/>
                </a:lnTo>
                <a:lnTo>
                  <a:pt x="80852" y="207371"/>
                </a:lnTo>
                <a:lnTo>
                  <a:pt x="133224" y="198535"/>
                </a:lnTo>
                <a:lnTo>
                  <a:pt x="157957" y="184451"/>
                </a:lnTo>
                <a:lnTo>
                  <a:pt x="3285" y="184451"/>
                </a:lnTo>
                <a:lnTo>
                  <a:pt x="0" y="183359"/>
                </a:lnTo>
                <a:close/>
              </a:path>
              <a:path w="257175" h="207644">
                <a:moveTo>
                  <a:pt x="28409" y="125514"/>
                </a:moveTo>
                <a:lnTo>
                  <a:pt x="35632" y="139890"/>
                </a:lnTo>
                <a:lnTo>
                  <a:pt x="46846" y="151299"/>
                </a:lnTo>
                <a:lnTo>
                  <a:pt x="61135" y="158819"/>
                </a:lnTo>
                <a:lnTo>
                  <a:pt x="77578" y="161531"/>
                </a:lnTo>
                <a:lnTo>
                  <a:pt x="63493" y="171098"/>
                </a:lnTo>
                <a:lnTo>
                  <a:pt x="47668" y="178312"/>
                </a:lnTo>
                <a:lnTo>
                  <a:pt x="30410" y="182865"/>
                </a:lnTo>
                <a:lnTo>
                  <a:pt x="12027" y="184451"/>
                </a:lnTo>
                <a:lnTo>
                  <a:pt x="157957" y="184451"/>
                </a:lnTo>
                <a:lnTo>
                  <a:pt x="174685" y="174925"/>
                </a:lnTo>
                <a:lnTo>
                  <a:pt x="204819" y="140890"/>
                </a:lnTo>
                <a:lnTo>
                  <a:pt x="211367" y="126605"/>
                </a:lnTo>
                <a:lnTo>
                  <a:pt x="31684" y="126605"/>
                </a:lnTo>
                <a:lnTo>
                  <a:pt x="28409" y="125514"/>
                </a:lnTo>
                <a:close/>
              </a:path>
              <a:path w="257175" h="207644">
                <a:moveTo>
                  <a:pt x="10925" y="73125"/>
                </a:moveTo>
                <a:lnTo>
                  <a:pt x="14186" y="91117"/>
                </a:lnTo>
                <a:lnTo>
                  <a:pt x="23080" y="106550"/>
                </a:lnTo>
                <a:lnTo>
                  <a:pt x="36277" y="118095"/>
                </a:lnTo>
                <a:lnTo>
                  <a:pt x="52443" y="124422"/>
                </a:lnTo>
                <a:lnTo>
                  <a:pt x="43700" y="126605"/>
                </a:lnTo>
                <a:lnTo>
                  <a:pt x="211367" y="126605"/>
                </a:lnTo>
                <a:lnTo>
                  <a:pt x="223206" y="100778"/>
                </a:lnTo>
                <a:lnTo>
                  <a:pt x="226345" y="79674"/>
                </a:lnTo>
                <a:lnTo>
                  <a:pt x="26227" y="79674"/>
                </a:lnTo>
                <a:lnTo>
                  <a:pt x="18576" y="77491"/>
                </a:lnTo>
                <a:lnTo>
                  <a:pt x="10925" y="73125"/>
                </a:lnTo>
                <a:close/>
              </a:path>
              <a:path w="257175" h="207644">
                <a:moveTo>
                  <a:pt x="18576" y="9822"/>
                </a:moveTo>
                <a:lnTo>
                  <a:pt x="15711" y="15757"/>
                </a:lnTo>
                <a:lnTo>
                  <a:pt x="13664" y="22101"/>
                </a:lnTo>
                <a:lnTo>
                  <a:pt x="12436" y="28854"/>
                </a:lnTo>
                <a:lnTo>
                  <a:pt x="12027" y="36017"/>
                </a:lnTo>
                <a:lnTo>
                  <a:pt x="13613" y="49284"/>
                </a:lnTo>
                <a:lnTo>
                  <a:pt x="18169" y="61119"/>
                </a:lnTo>
                <a:lnTo>
                  <a:pt x="25389" y="71317"/>
                </a:lnTo>
                <a:lnTo>
                  <a:pt x="34969" y="79674"/>
                </a:lnTo>
                <a:lnTo>
                  <a:pt x="226345" y="79674"/>
                </a:lnTo>
                <a:lnTo>
                  <a:pt x="228617" y="64394"/>
                </a:lnTo>
                <a:lnTo>
                  <a:pt x="126736" y="64394"/>
                </a:lnTo>
                <a:lnTo>
                  <a:pt x="95088" y="59397"/>
                </a:lnTo>
                <a:lnTo>
                  <a:pt x="66103" y="48159"/>
                </a:lnTo>
                <a:lnTo>
                  <a:pt x="40395" y="31395"/>
                </a:lnTo>
                <a:lnTo>
                  <a:pt x="18576" y="9822"/>
                </a:lnTo>
                <a:close/>
              </a:path>
              <a:path w="257175" h="207644">
                <a:moveTo>
                  <a:pt x="178088" y="0"/>
                </a:moveTo>
                <a:lnTo>
                  <a:pt x="157908" y="4041"/>
                </a:lnTo>
                <a:lnTo>
                  <a:pt x="141213" y="15143"/>
                </a:lnTo>
                <a:lnTo>
                  <a:pt x="129844" y="31770"/>
                </a:lnTo>
                <a:lnTo>
                  <a:pt x="125645" y="52388"/>
                </a:lnTo>
                <a:lnTo>
                  <a:pt x="125645" y="60028"/>
                </a:lnTo>
                <a:lnTo>
                  <a:pt x="126736" y="64394"/>
                </a:lnTo>
                <a:lnTo>
                  <a:pt x="228617" y="64394"/>
                </a:lnTo>
                <a:lnTo>
                  <a:pt x="229360" y="59397"/>
                </a:lnTo>
                <a:lnTo>
                  <a:pt x="229429" y="52388"/>
                </a:lnTo>
                <a:lnTo>
                  <a:pt x="237849" y="46266"/>
                </a:lnTo>
                <a:lnTo>
                  <a:pt x="245138" y="39427"/>
                </a:lnTo>
                <a:lnTo>
                  <a:pt x="250757" y="32742"/>
                </a:lnTo>
                <a:lnTo>
                  <a:pt x="226154" y="32742"/>
                </a:lnTo>
                <a:lnTo>
                  <a:pt x="233888" y="27217"/>
                </a:lnTo>
                <a:lnTo>
                  <a:pt x="240494" y="20464"/>
                </a:lnTo>
                <a:lnTo>
                  <a:pt x="243147" y="16371"/>
                </a:lnTo>
                <a:lnTo>
                  <a:pt x="216320" y="16371"/>
                </a:lnTo>
                <a:lnTo>
                  <a:pt x="208348" y="9669"/>
                </a:lnTo>
                <a:lnTo>
                  <a:pt x="199251" y="4502"/>
                </a:lnTo>
                <a:lnTo>
                  <a:pt x="189130" y="1176"/>
                </a:lnTo>
                <a:lnTo>
                  <a:pt x="178088" y="0"/>
                </a:lnTo>
                <a:close/>
              </a:path>
              <a:path w="257175" h="207644">
                <a:moveTo>
                  <a:pt x="256747" y="24011"/>
                </a:moveTo>
                <a:lnTo>
                  <a:pt x="249355" y="26910"/>
                </a:lnTo>
                <a:lnTo>
                  <a:pt x="241860" y="29195"/>
                </a:lnTo>
                <a:lnTo>
                  <a:pt x="234161" y="31071"/>
                </a:lnTo>
                <a:lnTo>
                  <a:pt x="226154" y="32742"/>
                </a:lnTo>
                <a:lnTo>
                  <a:pt x="250757" y="32742"/>
                </a:lnTo>
                <a:lnTo>
                  <a:pt x="251403" y="31975"/>
                </a:lnTo>
                <a:lnTo>
                  <a:pt x="256747" y="24011"/>
                </a:lnTo>
                <a:close/>
              </a:path>
              <a:path w="257175" h="207644">
                <a:moveTo>
                  <a:pt x="249096" y="3274"/>
                </a:moveTo>
                <a:lnTo>
                  <a:pt x="241363" y="7162"/>
                </a:lnTo>
                <a:lnTo>
                  <a:pt x="233118" y="10641"/>
                </a:lnTo>
                <a:lnTo>
                  <a:pt x="224668" y="13711"/>
                </a:lnTo>
                <a:lnTo>
                  <a:pt x="216320" y="16371"/>
                </a:lnTo>
                <a:lnTo>
                  <a:pt x="243147" y="16371"/>
                </a:lnTo>
                <a:lnTo>
                  <a:pt x="245666" y="12483"/>
                </a:lnTo>
                <a:lnTo>
                  <a:pt x="249096" y="3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784855" y="18907036"/>
            <a:ext cx="590550" cy="589915"/>
          </a:xfrm>
          <a:custGeom>
            <a:avLst/>
            <a:gdLst/>
            <a:ahLst/>
            <a:cxnLst/>
            <a:rect l="l" t="t" r="r" b="b"/>
            <a:pathLst>
              <a:path w="590550" h="589915">
                <a:moveTo>
                  <a:pt x="294980" y="0"/>
                </a:moveTo>
                <a:lnTo>
                  <a:pt x="237419" y="5607"/>
                </a:lnTo>
                <a:lnTo>
                  <a:pt x="182093" y="22428"/>
                </a:lnTo>
                <a:lnTo>
                  <a:pt x="131065" y="49613"/>
                </a:lnTo>
                <a:lnTo>
                  <a:pt x="86397" y="86310"/>
                </a:lnTo>
                <a:lnTo>
                  <a:pt x="49668" y="130938"/>
                </a:lnTo>
                <a:lnTo>
                  <a:pt x="22450" y="181919"/>
                </a:lnTo>
                <a:lnTo>
                  <a:pt x="5614" y="237184"/>
                </a:lnTo>
                <a:lnTo>
                  <a:pt x="0" y="294685"/>
                </a:lnTo>
                <a:lnTo>
                  <a:pt x="1403" y="323713"/>
                </a:lnTo>
                <a:lnTo>
                  <a:pt x="12630" y="380099"/>
                </a:lnTo>
                <a:lnTo>
                  <a:pt x="34870" y="433736"/>
                </a:lnTo>
                <a:lnTo>
                  <a:pt x="66843" y="481540"/>
                </a:lnTo>
                <a:lnTo>
                  <a:pt x="107935" y="522598"/>
                </a:lnTo>
                <a:lnTo>
                  <a:pt x="155785" y="554538"/>
                </a:lnTo>
                <a:lnTo>
                  <a:pt x="209476" y="576754"/>
                </a:lnTo>
                <a:lnTo>
                  <a:pt x="265921" y="587969"/>
                </a:lnTo>
                <a:lnTo>
                  <a:pt x="294980" y="589371"/>
                </a:lnTo>
                <a:lnTo>
                  <a:pt x="324039" y="587969"/>
                </a:lnTo>
                <a:lnTo>
                  <a:pt x="380483" y="576754"/>
                </a:lnTo>
                <a:lnTo>
                  <a:pt x="434175" y="554538"/>
                </a:lnTo>
                <a:lnTo>
                  <a:pt x="482024" y="522598"/>
                </a:lnTo>
                <a:lnTo>
                  <a:pt x="523116" y="481540"/>
                </a:lnTo>
                <a:lnTo>
                  <a:pt x="555089" y="433736"/>
                </a:lnTo>
                <a:lnTo>
                  <a:pt x="577330" y="380099"/>
                </a:lnTo>
                <a:lnTo>
                  <a:pt x="588556" y="323713"/>
                </a:lnTo>
                <a:lnTo>
                  <a:pt x="589960" y="294685"/>
                </a:lnTo>
                <a:lnTo>
                  <a:pt x="588556" y="265657"/>
                </a:lnTo>
                <a:lnTo>
                  <a:pt x="577330" y="209271"/>
                </a:lnTo>
                <a:lnTo>
                  <a:pt x="555089" y="155634"/>
                </a:lnTo>
                <a:lnTo>
                  <a:pt x="523116" y="107830"/>
                </a:lnTo>
                <a:lnTo>
                  <a:pt x="482024" y="66772"/>
                </a:lnTo>
                <a:lnTo>
                  <a:pt x="434175" y="34832"/>
                </a:lnTo>
                <a:lnTo>
                  <a:pt x="380483" y="12616"/>
                </a:lnTo>
                <a:lnTo>
                  <a:pt x="324039" y="1401"/>
                </a:lnTo>
                <a:lnTo>
                  <a:pt x="294980" y="0"/>
                </a:lnTo>
                <a:close/>
              </a:path>
            </a:pathLst>
          </a:custGeom>
          <a:solidFill>
            <a:srgbClr val="3A58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018653" y="19065293"/>
            <a:ext cx="137795" cy="283845"/>
          </a:xfrm>
          <a:custGeom>
            <a:avLst/>
            <a:gdLst/>
            <a:ahLst/>
            <a:cxnLst/>
            <a:rect l="l" t="t" r="r" b="b"/>
            <a:pathLst>
              <a:path w="137795" h="283844">
                <a:moveTo>
                  <a:pt x="84127" y="136428"/>
                </a:moveTo>
                <a:lnTo>
                  <a:pt x="29501" y="136428"/>
                </a:lnTo>
                <a:lnTo>
                  <a:pt x="29501" y="283771"/>
                </a:lnTo>
                <a:lnTo>
                  <a:pt x="84127" y="283771"/>
                </a:lnTo>
                <a:lnTo>
                  <a:pt x="84127" y="136428"/>
                </a:lnTo>
                <a:close/>
              </a:path>
              <a:path w="137795" h="283844">
                <a:moveTo>
                  <a:pt x="131102" y="93862"/>
                </a:moveTo>
                <a:lnTo>
                  <a:pt x="0" y="93862"/>
                </a:lnTo>
                <a:lnTo>
                  <a:pt x="0" y="136428"/>
                </a:lnTo>
                <a:lnTo>
                  <a:pt x="127828" y="136428"/>
                </a:lnTo>
                <a:lnTo>
                  <a:pt x="131102" y="93862"/>
                </a:lnTo>
                <a:close/>
              </a:path>
              <a:path w="137795" h="283844">
                <a:moveTo>
                  <a:pt x="85218" y="0"/>
                </a:moveTo>
                <a:lnTo>
                  <a:pt x="47426" y="12892"/>
                </a:lnTo>
                <a:lnTo>
                  <a:pt x="29654" y="54827"/>
                </a:lnTo>
                <a:lnTo>
                  <a:pt x="29501" y="93862"/>
                </a:lnTo>
                <a:lnTo>
                  <a:pt x="84127" y="93862"/>
                </a:lnTo>
                <a:lnTo>
                  <a:pt x="84127" y="61119"/>
                </a:lnTo>
                <a:lnTo>
                  <a:pt x="86005" y="54127"/>
                </a:lnTo>
                <a:lnTo>
                  <a:pt x="90955" y="49387"/>
                </a:lnTo>
                <a:lnTo>
                  <a:pt x="97954" y="46692"/>
                </a:lnTo>
                <a:lnTo>
                  <a:pt x="105977" y="45839"/>
                </a:lnTo>
                <a:lnTo>
                  <a:pt x="130584" y="45839"/>
                </a:lnTo>
                <a:lnTo>
                  <a:pt x="137661" y="5457"/>
                </a:lnTo>
                <a:lnTo>
                  <a:pt x="134690" y="4604"/>
                </a:lnTo>
                <a:lnTo>
                  <a:pt x="125368" y="2728"/>
                </a:lnTo>
                <a:lnTo>
                  <a:pt x="109081" y="852"/>
                </a:lnTo>
                <a:lnTo>
                  <a:pt x="85218" y="0"/>
                </a:lnTo>
                <a:close/>
              </a:path>
              <a:path w="137795" h="283844">
                <a:moveTo>
                  <a:pt x="130584" y="45839"/>
                </a:moveTo>
                <a:lnTo>
                  <a:pt x="117994" y="45839"/>
                </a:lnTo>
                <a:lnTo>
                  <a:pt x="130010" y="49114"/>
                </a:lnTo>
                <a:lnTo>
                  <a:pt x="130584" y="45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50510" y="19009630"/>
            <a:ext cx="203212" cy="145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83798" y="19261749"/>
            <a:ext cx="19050" cy="73660"/>
          </a:xfrm>
          <a:custGeom>
            <a:avLst/>
            <a:gdLst/>
            <a:ahLst/>
            <a:cxnLst/>
            <a:rect l="l" t="t" r="r" b="b"/>
            <a:pathLst>
              <a:path w="19050" h="73659">
                <a:moveTo>
                  <a:pt x="15290" y="0"/>
                </a:moveTo>
                <a:lnTo>
                  <a:pt x="6559" y="0"/>
                </a:lnTo>
                <a:lnTo>
                  <a:pt x="3274" y="1091"/>
                </a:lnTo>
                <a:lnTo>
                  <a:pt x="0" y="4365"/>
                </a:lnTo>
                <a:lnTo>
                  <a:pt x="0" y="68759"/>
                </a:lnTo>
                <a:lnTo>
                  <a:pt x="3274" y="72034"/>
                </a:lnTo>
                <a:lnTo>
                  <a:pt x="6559" y="73125"/>
                </a:lnTo>
                <a:lnTo>
                  <a:pt x="15290" y="73125"/>
                </a:lnTo>
                <a:lnTo>
                  <a:pt x="18576" y="68759"/>
                </a:lnTo>
                <a:lnTo>
                  <a:pt x="18576" y="14188"/>
                </a:lnTo>
                <a:lnTo>
                  <a:pt x="17484" y="5457"/>
                </a:lnTo>
                <a:lnTo>
                  <a:pt x="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154813" y="19261749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4" h="24130">
                <a:moveTo>
                  <a:pt x="16393" y="0"/>
                </a:moveTo>
                <a:lnTo>
                  <a:pt x="3274" y="0"/>
                </a:lnTo>
                <a:lnTo>
                  <a:pt x="0" y="4365"/>
                </a:lnTo>
                <a:lnTo>
                  <a:pt x="0" y="24011"/>
                </a:lnTo>
                <a:lnTo>
                  <a:pt x="19667" y="24011"/>
                </a:lnTo>
                <a:lnTo>
                  <a:pt x="19667" y="5457"/>
                </a:lnTo>
                <a:lnTo>
                  <a:pt x="16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99246" y="19172253"/>
            <a:ext cx="317500" cy="222885"/>
          </a:xfrm>
          <a:custGeom>
            <a:avLst/>
            <a:gdLst/>
            <a:ahLst/>
            <a:cxnLst/>
            <a:rect l="l" t="t" r="r" b="b"/>
            <a:pathLst>
              <a:path w="317500" h="222884">
                <a:moveTo>
                  <a:pt x="158335" y="0"/>
                </a:moveTo>
                <a:lnTo>
                  <a:pt x="98792" y="545"/>
                </a:lnTo>
                <a:lnTo>
                  <a:pt x="39249" y="4365"/>
                </a:lnTo>
                <a:lnTo>
                  <a:pt x="5382" y="36017"/>
                </a:lnTo>
                <a:lnTo>
                  <a:pt x="89" y="89497"/>
                </a:lnTo>
                <a:lnTo>
                  <a:pt x="0" y="130306"/>
                </a:lnTo>
                <a:lnTo>
                  <a:pt x="598" y="149389"/>
                </a:lnTo>
                <a:lnTo>
                  <a:pt x="10212" y="198179"/>
                </a:lnTo>
                <a:lnTo>
                  <a:pt x="68766" y="220809"/>
                </a:lnTo>
                <a:lnTo>
                  <a:pt x="128204" y="222583"/>
                </a:lnTo>
                <a:lnTo>
                  <a:pt x="158335" y="222651"/>
                </a:lnTo>
                <a:lnTo>
                  <a:pt x="188005" y="222583"/>
                </a:lnTo>
                <a:lnTo>
                  <a:pt x="247750" y="220809"/>
                </a:lnTo>
                <a:lnTo>
                  <a:pt x="289163" y="214874"/>
                </a:lnTo>
                <a:lnTo>
                  <a:pt x="312225" y="181177"/>
                </a:lnTo>
                <a:lnTo>
                  <a:pt x="197670" y="181177"/>
                </a:lnTo>
                <a:lnTo>
                  <a:pt x="195483" y="180085"/>
                </a:lnTo>
                <a:lnTo>
                  <a:pt x="45809" y="180085"/>
                </a:lnTo>
                <a:lnTo>
                  <a:pt x="45809" y="57845"/>
                </a:lnTo>
                <a:lnTo>
                  <a:pt x="22867" y="57845"/>
                </a:lnTo>
                <a:lnTo>
                  <a:pt x="22867" y="38199"/>
                </a:lnTo>
                <a:lnTo>
                  <a:pt x="164894" y="38199"/>
                </a:lnTo>
                <a:lnTo>
                  <a:pt x="164894" y="37108"/>
                </a:lnTo>
                <a:lnTo>
                  <a:pt x="312566" y="37108"/>
                </a:lnTo>
                <a:lnTo>
                  <a:pt x="312379" y="36017"/>
                </a:lnTo>
                <a:lnTo>
                  <a:pt x="307532" y="24011"/>
                </a:lnTo>
                <a:lnTo>
                  <a:pt x="247904" y="1841"/>
                </a:lnTo>
                <a:lnTo>
                  <a:pt x="188465" y="68"/>
                </a:lnTo>
                <a:lnTo>
                  <a:pt x="158335" y="0"/>
                </a:lnTo>
                <a:close/>
              </a:path>
              <a:path w="317500" h="222884">
                <a:moveTo>
                  <a:pt x="253574" y="73125"/>
                </a:moveTo>
                <a:lnTo>
                  <a:pt x="211869" y="73125"/>
                </a:lnTo>
                <a:lnTo>
                  <a:pt x="217326" y="77491"/>
                </a:lnTo>
                <a:lnTo>
                  <a:pt x="219520" y="85131"/>
                </a:lnTo>
                <a:lnTo>
                  <a:pt x="220612" y="89497"/>
                </a:lnTo>
                <a:lnTo>
                  <a:pt x="221703" y="96045"/>
                </a:lnTo>
                <a:lnTo>
                  <a:pt x="221703" y="157165"/>
                </a:lnTo>
                <a:lnTo>
                  <a:pt x="220612" y="163714"/>
                </a:lnTo>
                <a:lnTo>
                  <a:pt x="219520" y="169171"/>
                </a:lnTo>
                <a:lnTo>
                  <a:pt x="217326" y="176811"/>
                </a:lnTo>
                <a:lnTo>
                  <a:pt x="211869" y="181177"/>
                </a:lnTo>
                <a:lnTo>
                  <a:pt x="312225" y="181177"/>
                </a:lnTo>
                <a:lnTo>
                  <a:pt x="312412" y="180085"/>
                </a:lnTo>
                <a:lnTo>
                  <a:pt x="266495" y="180085"/>
                </a:lnTo>
                <a:lnTo>
                  <a:pt x="259529" y="179454"/>
                </a:lnTo>
                <a:lnTo>
                  <a:pt x="236994" y="144068"/>
                </a:lnTo>
                <a:lnTo>
                  <a:pt x="236994" y="106959"/>
                </a:lnTo>
                <a:lnTo>
                  <a:pt x="252292" y="73534"/>
                </a:lnTo>
                <a:lnTo>
                  <a:pt x="253574" y="73125"/>
                </a:lnTo>
                <a:close/>
              </a:path>
              <a:path w="317500" h="222884">
                <a:moveTo>
                  <a:pt x="164894" y="38199"/>
                </a:moveTo>
                <a:lnTo>
                  <a:pt x="89509" y="38199"/>
                </a:lnTo>
                <a:lnTo>
                  <a:pt x="89509" y="57845"/>
                </a:lnTo>
                <a:lnTo>
                  <a:pt x="67659" y="57845"/>
                </a:lnTo>
                <a:lnTo>
                  <a:pt x="67659" y="180085"/>
                </a:lnTo>
                <a:lnTo>
                  <a:pt x="100435" y="180085"/>
                </a:lnTo>
                <a:lnTo>
                  <a:pt x="96058" y="177902"/>
                </a:lnTo>
                <a:lnTo>
                  <a:pt x="94967" y="172445"/>
                </a:lnTo>
                <a:lnTo>
                  <a:pt x="93875" y="169171"/>
                </a:lnTo>
                <a:lnTo>
                  <a:pt x="92784" y="163714"/>
                </a:lnTo>
                <a:lnTo>
                  <a:pt x="92784" y="73125"/>
                </a:lnTo>
                <a:lnTo>
                  <a:pt x="164894" y="73125"/>
                </a:lnTo>
                <a:lnTo>
                  <a:pt x="164894" y="38199"/>
                </a:lnTo>
                <a:close/>
              </a:path>
              <a:path w="317500" h="222884">
                <a:moveTo>
                  <a:pt x="128834" y="166988"/>
                </a:moveTo>
                <a:lnTo>
                  <a:pt x="123114" y="172718"/>
                </a:lnTo>
                <a:lnTo>
                  <a:pt x="117499" y="176811"/>
                </a:lnTo>
                <a:lnTo>
                  <a:pt x="112089" y="179267"/>
                </a:lnTo>
                <a:lnTo>
                  <a:pt x="106983" y="180085"/>
                </a:lnTo>
                <a:lnTo>
                  <a:pt x="195483" y="180085"/>
                </a:lnTo>
                <a:lnTo>
                  <a:pt x="193297" y="178994"/>
                </a:lnTo>
                <a:lnTo>
                  <a:pt x="128834" y="178994"/>
                </a:lnTo>
                <a:lnTo>
                  <a:pt x="128834" y="166988"/>
                </a:lnTo>
                <a:close/>
              </a:path>
              <a:path w="317500" h="222884">
                <a:moveTo>
                  <a:pt x="316297" y="141885"/>
                </a:moveTo>
                <a:lnTo>
                  <a:pt x="293803" y="141885"/>
                </a:lnTo>
                <a:lnTo>
                  <a:pt x="293803" y="157165"/>
                </a:lnTo>
                <a:lnTo>
                  <a:pt x="292711" y="161531"/>
                </a:lnTo>
                <a:lnTo>
                  <a:pt x="266495" y="180085"/>
                </a:lnTo>
                <a:lnTo>
                  <a:pt x="312412" y="180085"/>
                </a:lnTo>
                <a:lnTo>
                  <a:pt x="314442" y="168267"/>
                </a:lnTo>
                <a:lnTo>
                  <a:pt x="316062" y="149389"/>
                </a:lnTo>
                <a:lnTo>
                  <a:pt x="316297" y="141885"/>
                </a:lnTo>
                <a:close/>
              </a:path>
              <a:path w="317500" h="222884">
                <a:moveTo>
                  <a:pt x="164894" y="73125"/>
                </a:moveTo>
                <a:lnTo>
                  <a:pt x="148501" y="73125"/>
                </a:lnTo>
                <a:lnTo>
                  <a:pt x="148501" y="178994"/>
                </a:lnTo>
                <a:lnTo>
                  <a:pt x="164894" y="178994"/>
                </a:lnTo>
                <a:lnTo>
                  <a:pt x="164894" y="73125"/>
                </a:lnTo>
                <a:close/>
              </a:path>
              <a:path w="317500" h="222884">
                <a:moveTo>
                  <a:pt x="184551" y="169171"/>
                </a:moveTo>
                <a:lnTo>
                  <a:pt x="184551" y="178994"/>
                </a:lnTo>
                <a:lnTo>
                  <a:pt x="193297" y="178994"/>
                </a:lnTo>
                <a:lnTo>
                  <a:pt x="191110" y="177902"/>
                </a:lnTo>
                <a:lnTo>
                  <a:pt x="184551" y="169171"/>
                </a:lnTo>
                <a:close/>
              </a:path>
              <a:path w="317500" h="222884">
                <a:moveTo>
                  <a:pt x="128834" y="73125"/>
                </a:moveTo>
                <a:lnTo>
                  <a:pt x="112451" y="73125"/>
                </a:lnTo>
                <a:lnTo>
                  <a:pt x="112451" y="161531"/>
                </a:lnTo>
                <a:lnTo>
                  <a:pt x="114634" y="162622"/>
                </a:lnTo>
                <a:lnTo>
                  <a:pt x="121183" y="162622"/>
                </a:lnTo>
                <a:lnTo>
                  <a:pt x="124468" y="159348"/>
                </a:lnTo>
                <a:lnTo>
                  <a:pt x="128834" y="153891"/>
                </a:lnTo>
                <a:lnTo>
                  <a:pt x="128834" y="73125"/>
                </a:lnTo>
                <a:close/>
              </a:path>
              <a:path w="317500" h="222884">
                <a:moveTo>
                  <a:pt x="316841" y="70942"/>
                </a:moveTo>
                <a:lnTo>
                  <a:pt x="265404" y="70942"/>
                </a:lnTo>
                <a:lnTo>
                  <a:pt x="272368" y="71573"/>
                </a:lnTo>
                <a:lnTo>
                  <a:pt x="278512" y="73534"/>
                </a:lnTo>
                <a:lnTo>
                  <a:pt x="293803" y="106959"/>
                </a:lnTo>
                <a:lnTo>
                  <a:pt x="293803" y="129879"/>
                </a:lnTo>
                <a:lnTo>
                  <a:pt x="255570" y="129879"/>
                </a:lnTo>
                <a:lnTo>
                  <a:pt x="255570" y="158257"/>
                </a:lnTo>
                <a:lnTo>
                  <a:pt x="258844" y="162622"/>
                </a:lnTo>
                <a:lnTo>
                  <a:pt x="269770" y="162622"/>
                </a:lnTo>
                <a:lnTo>
                  <a:pt x="273044" y="160439"/>
                </a:lnTo>
                <a:lnTo>
                  <a:pt x="274146" y="154982"/>
                </a:lnTo>
                <a:lnTo>
                  <a:pt x="274146" y="141885"/>
                </a:lnTo>
                <a:lnTo>
                  <a:pt x="316297" y="141885"/>
                </a:lnTo>
                <a:lnTo>
                  <a:pt x="316659" y="130306"/>
                </a:lnTo>
                <a:lnTo>
                  <a:pt x="316745" y="111325"/>
                </a:lnTo>
                <a:lnTo>
                  <a:pt x="317189" y="96045"/>
                </a:lnTo>
                <a:lnTo>
                  <a:pt x="317070" y="76399"/>
                </a:lnTo>
                <a:lnTo>
                  <a:pt x="317015" y="73125"/>
                </a:lnTo>
                <a:lnTo>
                  <a:pt x="316841" y="70942"/>
                </a:lnTo>
                <a:close/>
              </a:path>
              <a:path w="317500" h="222884">
                <a:moveTo>
                  <a:pt x="312566" y="37108"/>
                </a:moveTo>
                <a:lnTo>
                  <a:pt x="184551" y="37108"/>
                </a:lnTo>
                <a:lnTo>
                  <a:pt x="184551" y="84039"/>
                </a:lnTo>
                <a:lnTo>
                  <a:pt x="191110" y="76399"/>
                </a:lnTo>
                <a:lnTo>
                  <a:pt x="197670" y="73125"/>
                </a:lnTo>
                <a:lnTo>
                  <a:pt x="253574" y="73125"/>
                </a:lnTo>
                <a:lnTo>
                  <a:pt x="258438" y="71573"/>
                </a:lnTo>
                <a:lnTo>
                  <a:pt x="265404" y="70942"/>
                </a:lnTo>
                <a:lnTo>
                  <a:pt x="316841" y="70942"/>
                </a:lnTo>
                <a:lnTo>
                  <a:pt x="315523" y="54383"/>
                </a:lnTo>
                <a:lnTo>
                  <a:pt x="312566" y="37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52798" y="19043463"/>
            <a:ext cx="327025" cy="326390"/>
          </a:xfrm>
          <a:custGeom>
            <a:avLst/>
            <a:gdLst/>
            <a:ahLst/>
            <a:cxnLst/>
            <a:rect l="l" t="t" r="r" b="b"/>
            <a:pathLst>
              <a:path w="327025" h="326390">
                <a:moveTo>
                  <a:pt x="144210" y="240114"/>
                </a:moveTo>
                <a:lnTo>
                  <a:pt x="138491" y="262300"/>
                </a:lnTo>
                <a:lnTo>
                  <a:pt x="135332" y="274357"/>
                </a:lnTo>
                <a:lnTo>
                  <a:pt x="133609" y="280479"/>
                </a:lnTo>
                <a:lnTo>
                  <a:pt x="132193" y="284862"/>
                </a:lnTo>
                <a:lnTo>
                  <a:pt x="129173" y="294463"/>
                </a:lnTo>
                <a:lnTo>
                  <a:pt x="125230" y="303553"/>
                </a:lnTo>
                <a:lnTo>
                  <a:pt x="120673" y="312028"/>
                </a:lnTo>
                <a:lnTo>
                  <a:pt x="115811" y="319788"/>
                </a:lnTo>
                <a:lnTo>
                  <a:pt x="126836" y="322653"/>
                </a:lnTo>
                <a:lnTo>
                  <a:pt x="138476" y="324699"/>
                </a:lnTo>
                <a:lnTo>
                  <a:pt x="150527" y="325927"/>
                </a:lnTo>
                <a:lnTo>
                  <a:pt x="162786" y="326336"/>
                </a:lnTo>
                <a:lnTo>
                  <a:pt x="206410" y="320500"/>
                </a:lnTo>
                <a:lnTo>
                  <a:pt x="245573" y="304023"/>
                </a:lnTo>
                <a:lnTo>
                  <a:pt x="278728" y="278450"/>
                </a:lnTo>
                <a:lnTo>
                  <a:pt x="292330" y="260851"/>
                </a:lnTo>
                <a:lnTo>
                  <a:pt x="184636" y="260851"/>
                </a:lnTo>
                <a:lnTo>
                  <a:pt x="171866" y="259145"/>
                </a:lnTo>
                <a:lnTo>
                  <a:pt x="160326" y="254575"/>
                </a:lnTo>
                <a:lnTo>
                  <a:pt x="150835" y="247958"/>
                </a:lnTo>
                <a:lnTo>
                  <a:pt x="144210" y="240114"/>
                </a:lnTo>
                <a:close/>
              </a:path>
              <a:path w="327025" h="326390">
                <a:moveTo>
                  <a:pt x="163877" y="0"/>
                </a:moveTo>
                <a:lnTo>
                  <a:pt x="120254" y="5836"/>
                </a:lnTo>
                <a:lnTo>
                  <a:pt x="81090" y="22313"/>
                </a:lnTo>
                <a:lnTo>
                  <a:pt x="47935" y="47886"/>
                </a:lnTo>
                <a:lnTo>
                  <a:pt x="22336" y="81008"/>
                </a:lnTo>
                <a:lnTo>
                  <a:pt x="5842" y="120132"/>
                </a:lnTo>
                <a:lnTo>
                  <a:pt x="0" y="163714"/>
                </a:lnTo>
                <a:lnTo>
                  <a:pt x="7221" y="211634"/>
                </a:lnTo>
                <a:lnTo>
                  <a:pt x="27450" y="254029"/>
                </a:lnTo>
                <a:lnTo>
                  <a:pt x="58536" y="288648"/>
                </a:lnTo>
                <a:lnTo>
                  <a:pt x="98326" y="313239"/>
                </a:lnTo>
                <a:lnTo>
                  <a:pt x="98414" y="303553"/>
                </a:lnTo>
                <a:lnTo>
                  <a:pt x="98736" y="295094"/>
                </a:lnTo>
                <a:lnTo>
                  <a:pt x="99708" y="285459"/>
                </a:lnTo>
                <a:lnTo>
                  <a:pt x="101601" y="276131"/>
                </a:lnTo>
                <a:lnTo>
                  <a:pt x="105599" y="256161"/>
                </a:lnTo>
                <a:lnTo>
                  <a:pt x="112366" y="225584"/>
                </a:lnTo>
                <a:lnTo>
                  <a:pt x="113530" y="220468"/>
                </a:lnTo>
                <a:lnTo>
                  <a:pt x="90675" y="220468"/>
                </a:lnTo>
                <a:lnTo>
                  <a:pt x="60773" y="194819"/>
                </a:lnTo>
                <a:lnTo>
                  <a:pt x="52443" y="157165"/>
                </a:lnTo>
                <a:lnTo>
                  <a:pt x="59799" y="121336"/>
                </a:lnTo>
                <a:lnTo>
                  <a:pt x="81801" y="88269"/>
                </a:lnTo>
                <a:lnTo>
                  <a:pt x="118346" y="64002"/>
                </a:lnTo>
                <a:lnTo>
                  <a:pt x="169335" y="54571"/>
                </a:lnTo>
                <a:lnTo>
                  <a:pt x="284572" y="54571"/>
                </a:lnTo>
                <a:lnTo>
                  <a:pt x="279274" y="47749"/>
                </a:lnTo>
                <a:lnTo>
                  <a:pt x="246139" y="22273"/>
                </a:lnTo>
                <a:lnTo>
                  <a:pt x="207117" y="5831"/>
                </a:lnTo>
                <a:lnTo>
                  <a:pt x="163877" y="0"/>
                </a:lnTo>
                <a:close/>
              </a:path>
              <a:path w="327025" h="326390">
                <a:moveTo>
                  <a:pt x="284572" y="54571"/>
                </a:moveTo>
                <a:lnTo>
                  <a:pt x="169335" y="54571"/>
                </a:lnTo>
                <a:lnTo>
                  <a:pt x="211826" y="62330"/>
                </a:lnTo>
                <a:lnTo>
                  <a:pt x="244586" y="83084"/>
                </a:lnTo>
                <a:lnTo>
                  <a:pt x="265669" y="113048"/>
                </a:lnTo>
                <a:lnTo>
                  <a:pt x="273129" y="148434"/>
                </a:lnTo>
                <a:lnTo>
                  <a:pt x="266668" y="193182"/>
                </a:lnTo>
                <a:lnTo>
                  <a:pt x="248549" y="228790"/>
                </a:lnTo>
                <a:lnTo>
                  <a:pt x="220588" y="252341"/>
                </a:lnTo>
                <a:lnTo>
                  <a:pt x="184636" y="260851"/>
                </a:lnTo>
                <a:lnTo>
                  <a:pt x="292330" y="260851"/>
                </a:lnTo>
                <a:lnTo>
                  <a:pt x="304327" y="245328"/>
                </a:lnTo>
                <a:lnTo>
                  <a:pt x="320822" y="206204"/>
                </a:lnTo>
                <a:lnTo>
                  <a:pt x="326664" y="162622"/>
                </a:lnTo>
                <a:lnTo>
                  <a:pt x="321206" y="119501"/>
                </a:lnTo>
                <a:lnTo>
                  <a:pt x="304853" y="80684"/>
                </a:lnTo>
                <a:lnTo>
                  <a:pt x="284572" y="54571"/>
                </a:lnTo>
                <a:close/>
              </a:path>
              <a:path w="327025" h="326390">
                <a:moveTo>
                  <a:pt x="227787" y="117874"/>
                </a:moveTo>
                <a:lnTo>
                  <a:pt x="147495" y="117874"/>
                </a:lnTo>
                <a:lnTo>
                  <a:pt x="157358" y="119801"/>
                </a:lnTo>
                <a:lnTo>
                  <a:pt x="164149" y="125104"/>
                </a:lnTo>
                <a:lnTo>
                  <a:pt x="168072" y="133068"/>
                </a:lnTo>
                <a:lnTo>
                  <a:pt x="169335" y="142977"/>
                </a:lnTo>
                <a:lnTo>
                  <a:pt x="167731" y="155545"/>
                </a:lnTo>
                <a:lnTo>
                  <a:pt x="163876" y="169853"/>
                </a:lnTo>
                <a:lnTo>
                  <a:pt x="159200" y="185184"/>
                </a:lnTo>
                <a:lnTo>
                  <a:pt x="155135" y="200822"/>
                </a:lnTo>
                <a:lnTo>
                  <a:pt x="154932" y="213135"/>
                </a:lnTo>
                <a:lnTo>
                  <a:pt x="160055" y="223196"/>
                </a:lnTo>
                <a:lnTo>
                  <a:pt x="169274" y="229984"/>
                </a:lnTo>
                <a:lnTo>
                  <a:pt x="181362" y="232474"/>
                </a:lnTo>
                <a:lnTo>
                  <a:pt x="202456" y="225584"/>
                </a:lnTo>
                <a:lnTo>
                  <a:pt x="219046" y="206825"/>
                </a:lnTo>
                <a:lnTo>
                  <a:pt x="229902" y="179062"/>
                </a:lnTo>
                <a:lnTo>
                  <a:pt x="233794" y="145159"/>
                </a:lnTo>
                <a:lnTo>
                  <a:pt x="229356" y="120244"/>
                </a:lnTo>
                <a:lnTo>
                  <a:pt x="227787" y="117874"/>
                </a:lnTo>
                <a:close/>
              </a:path>
              <a:path w="327025" h="326390">
                <a:moveTo>
                  <a:pt x="166060" y="82948"/>
                </a:moveTo>
                <a:lnTo>
                  <a:pt x="106796" y="106687"/>
                </a:lnTo>
                <a:lnTo>
                  <a:pt x="85422" y="160439"/>
                </a:lnTo>
                <a:lnTo>
                  <a:pt x="85305" y="162622"/>
                </a:lnTo>
                <a:lnTo>
                  <a:pt x="86003" y="171388"/>
                </a:lnTo>
                <a:lnTo>
                  <a:pt x="88221" y="179812"/>
                </a:lnTo>
                <a:lnTo>
                  <a:pt x="91669" y="187009"/>
                </a:lnTo>
                <a:lnTo>
                  <a:pt x="96143" y="193182"/>
                </a:lnTo>
                <a:lnTo>
                  <a:pt x="99418" y="196457"/>
                </a:lnTo>
                <a:lnTo>
                  <a:pt x="99418" y="198639"/>
                </a:lnTo>
                <a:lnTo>
                  <a:pt x="97235" y="205188"/>
                </a:lnTo>
                <a:lnTo>
                  <a:pt x="96143" y="211736"/>
                </a:lnTo>
                <a:lnTo>
                  <a:pt x="95052" y="215011"/>
                </a:lnTo>
                <a:lnTo>
                  <a:pt x="93961" y="219376"/>
                </a:lnTo>
                <a:lnTo>
                  <a:pt x="90675" y="220468"/>
                </a:lnTo>
                <a:lnTo>
                  <a:pt x="113530" y="220468"/>
                </a:lnTo>
                <a:lnTo>
                  <a:pt x="121268" y="186634"/>
                </a:lnTo>
                <a:lnTo>
                  <a:pt x="118113" y="180085"/>
                </a:lnTo>
                <a:lnTo>
                  <a:pt x="116493" y="175174"/>
                </a:lnTo>
                <a:lnTo>
                  <a:pt x="115939" y="169853"/>
                </a:lnTo>
                <a:lnTo>
                  <a:pt x="115811" y="160439"/>
                </a:lnTo>
                <a:lnTo>
                  <a:pt x="118303" y="143659"/>
                </a:lnTo>
                <a:lnTo>
                  <a:pt x="125096" y="130152"/>
                </a:lnTo>
                <a:lnTo>
                  <a:pt x="135168" y="121148"/>
                </a:lnTo>
                <a:lnTo>
                  <a:pt x="147495" y="117874"/>
                </a:lnTo>
                <a:lnTo>
                  <a:pt x="227787" y="117874"/>
                </a:lnTo>
                <a:lnTo>
                  <a:pt x="216315" y="100547"/>
                </a:lnTo>
                <a:lnTo>
                  <a:pt x="195080" y="87604"/>
                </a:lnTo>
                <a:lnTo>
                  <a:pt x="166060" y="829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600557" y="19044552"/>
            <a:ext cx="295275" cy="271145"/>
          </a:xfrm>
          <a:custGeom>
            <a:avLst/>
            <a:gdLst/>
            <a:ahLst/>
            <a:cxnLst/>
            <a:rect l="l" t="t" r="r" b="b"/>
            <a:pathLst>
              <a:path w="295275" h="271144">
                <a:moveTo>
                  <a:pt x="65551" y="87314"/>
                </a:moveTo>
                <a:lnTo>
                  <a:pt x="7650" y="87314"/>
                </a:lnTo>
                <a:lnTo>
                  <a:pt x="7650" y="270674"/>
                </a:lnTo>
                <a:lnTo>
                  <a:pt x="65551" y="270674"/>
                </a:lnTo>
                <a:lnTo>
                  <a:pt x="65551" y="87314"/>
                </a:lnTo>
                <a:close/>
              </a:path>
              <a:path w="295275" h="271144">
                <a:moveTo>
                  <a:pt x="34969" y="0"/>
                </a:moveTo>
                <a:lnTo>
                  <a:pt x="20747" y="2336"/>
                </a:lnTo>
                <a:lnTo>
                  <a:pt x="9700" y="8867"/>
                </a:lnTo>
                <a:lnTo>
                  <a:pt x="2544" y="18878"/>
                </a:lnTo>
                <a:lnTo>
                  <a:pt x="0" y="31651"/>
                </a:lnTo>
                <a:lnTo>
                  <a:pt x="2544" y="43964"/>
                </a:lnTo>
                <a:lnTo>
                  <a:pt x="9700" y="54025"/>
                </a:lnTo>
                <a:lnTo>
                  <a:pt x="20747" y="60812"/>
                </a:lnTo>
                <a:lnTo>
                  <a:pt x="34969" y="63302"/>
                </a:lnTo>
                <a:lnTo>
                  <a:pt x="49649" y="60966"/>
                </a:lnTo>
                <a:lnTo>
                  <a:pt x="60642" y="54434"/>
                </a:lnTo>
                <a:lnTo>
                  <a:pt x="67538" y="44424"/>
                </a:lnTo>
                <a:lnTo>
                  <a:pt x="69927" y="31651"/>
                </a:lnTo>
                <a:lnTo>
                  <a:pt x="66924" y="19338"/>
                </a:lnTo>
                <a:lnTo>
                  <a:pt x="59823" y="9277"/>
                </a:lnTo>
                <a:lnTo>
                  <a:pt x="49035" y="2489"/>
                </a:lnTo>
                <a:lnTo>
                  <a:pt x="34969" y="0"/>
                </a:lnTo>
                <a:close/>
              </a:path>
              <a:path w="295275" h="271144">
                <a:moveTo>
                  <a:pt x="164980" y="87314"/>
                </a:moveTo>
                <a:lnTo>
                  <a:pt x="100520" y="87314"/>
                </a:lnTo>
                <a:lnTo>
                  <a:pt x="101134" y="98774"/>
                </a:lnTo>
                <a:lnTo>
                  <a:pt x="101244" y="145569"/>
                </a:lnTo>
                <a:lnTo>
                  <a:pt x="101118" y="175719"/>
                </a:lnTo>
                <a:lnTo>
                  <a:pt x="100520" y="270674"/>
                </a:lnTo>
                <a:lnTo>
                  <a:pt x="164980" y="270674"/>
                </a:lnTo>
                <a:lnTo>
                  <a:pt x="164980" y="160439"/>
                </a:lnTo>
                <a:lnTo>
                  <a:pt x="166071" y="157165"/>
                </a:lnTo>
                <a:lnTo>
                  <a:pt x="170234" y="148979"/>
                </a:lnTo>
                <a:lnTo>
                  <a:pt x="176447" y="141612"/>
                </a:lnTo>
                <a:lnTo>
                  <a:pt x="185117" y="136292"/>
                </a:lnTo>
                <a:lnTo>
                  <a:pt x="196653" y="134245"/>
                </a:lnTo>
                <a:lnTo>
                  <a:pt x="289706" y="134245"/>
                </a:lnTo>
                <a:lnTo>
                  <a:pt x="289227" y="131175"/>
                </a:lnTo>
                <a:lnTo>
                  <a:pt x="279831" y="115691"/>
                </a:lnTo>
                <a:lnTo>
                  <a:pt x="164980" y="115691"/>
                </a:lnTo>
                <a:lnTo>
                  <a:pt x="164980" y="87314"/>
                </a:lnTo>
                <a:close/>
              </a:path>
              <a:path w="295275" h="271144">
                <a:moveTo>
                  <a:pt x="289706" y="134245"/>
                </a:moveTo>
                <a:lnTo>
                  <a:pt x="196653" y="134245"/>
                </a:lnTo>
                <a:lnTo>
                  <a:pt x="211457" y="137195"/>
                </a:lnTo>
                <a:lnTo>
                  <a:pt x="221648" y="145569"/>
                </a:lnTo>
                <a:lnTo>
                  <a:pt x="227535" y="158649"/>
                </a:lnTo>
                <a:lnTo>
                  <a:pt x="229429" y="175719"/>
                </a:lnTo>
                <a:lnTo>
                  <a:pt x="229429" y="270674"/>
                </a:lnTo>
                <a:lnTo>
                  <a:pt x="294980" y="270674"/>
                </a:lnTo>
                <a:lnTo>
                  <a:pt x="294980" y="168079"/>
                </a:lnTo>
                <a:lnTo>
                  <a:pt x="289706" y="134245"/>
                </a:lnTo>
                <a:close/>
              </a:path>
              <a:path w="295275" h="271144">
                <a:moveTo>
                  <a:pt x="221789" y="85131"/>
                </a:moveTo>
                <a:lnTo>
                  <a:pt x="199545" y="88064"/>
                </a:lnTo>
                <a:lnTo>
                  <a:pt x="182321" y="95499"/>
                </a:lnTo>
                <a:lnTo>
                  <a:pt x="170628" y="105390"/>
                </a:lnTo>
                <a:lnTo>
                  <a:pt x="164980" y="115691"/>
                </a:lnTo>
                <a:lnTo>
                  <a:pt x="279831" y="115691"/>
                </a:lnTo>
                <a:lnTo>
                  <a:pt x="273540" y="105322"/>
                </a:lnTo>
                <a:lnTo>
                  <a:pt x="250275" y="90111"/>
                </a:lnTo>
                <a:lnTo>
                  <a:pt x="221789" y="85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52741" y="13724709"/>
            <a:ext cx="1973580" cy="2105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b="1" spc="-15" dirty="0">
                <a:solidFill>
                  <a:srgbClr val="211F1F"/>
                </a:solidFill>
                <a:latin typeface="Segoe UI Semibold"/>
                <a:cs typeface="Segoe UI Semibold"/>
              </a:rPr>
              <a:t>Helpful</a:t>
            </a:r>
            <a:r>
              <a:rPr sz="1900" b="1" spc="-4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20" dirty="0">
                <a:solidFill>
                  <a:srgbClr val="211F1F"/>
                </a:solidFill>
                <a:latin typeface="Segoe UI Semibold"/>
                <a:cs typeface="Segoe UI Semibold"/>
              </a:rPr>
              <a:t>Resources</a:t>
            </a:r>
            <a:endParaRPr sz="1900">
              <a:latin typeface="Segoe UI Semibold"/>
              <a:cs typeface="Segoe UI Semibold"/>
            </a:endParaRPr>
          </a:p>
          <a:p>
            <a:pPr marL="31115" marR="671830">
              <a:lnSpc>
                <a:spcPct val="137900"/>
              </a:lnSpc>
              <a:spcBef>
                <a:spcPts val="690"/>
              </a:spcBef>
            </a:pP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Provider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Manuals  </a:t>
            </a:r>
            <a:r>
              <a:rPr sz="13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Policies</a:t>
            </a:r>
            <a:endParaRPr sz="1350">
              <a:latin typeface="Segoe UI Light"/>
              <a:cs typeface="Segoe UI Light"/>
            </a:endParaRPr>
          </a:p>
          <a:p>
            <a:pPr marL="31115" marR="59690">
              <a:lnSpc>
                <a:spcPct val="137900"/>
              </a:lnSpc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Prior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Authorization</a:t>
            </a:r>
            <a:r>
              <a:rPr sz="1350" b="0" spc="-5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Forms 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Print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Forms</a:t>
            </a:r>
            <a:endParaRPr sz="1350">
              <a:latin typeface="Segoe UI Light"/>
              <a:cs typeface="Segoe UI Light"/>
            </a:endParaRPr>
          </a:p>
          <a:p>
            <a:pPr marL="31115" marR="261620">
              <a:lnSpc>
                <a:spcPct val="137900"/>
              </a:lnSpc>
              <a:spcBef>
                <a:spcPts val="5"/>
              </a:spcBef>
            </a:pP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Clinical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Resources  </a:t>
            </a:r>
            <a:r>
              <a:rPr sz="13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Patient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Education</a:t>
            </a:r>
            <a:r>
              <a:rPr sz="1350" b="0" spc="-3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-40" dirty="0">
                <a:solidFill>
                  <a:srgbClr val="211F1F"/>
                </a:solidFill>
                <a:latin typeface="Segoe UI Light"/>
                <a:cs typeface="Segoe UI Light"/>
              </a:rPr>
              <a:t>Tools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790537" y="13724709"/>
            <a:ext cx="1718310" cy="2105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Get to Know</a:t>
            </a:r>
            <a:r>
              <a:rPr sz="1900" b="1" spc="-6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15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endParaRPr sz="1900">
              <a:latin typeface="Segoe UI Semibold"/>
              <a:cs typeface="Segoe UI Semibold"/>
            </a:endParaRPr>
          </a:p>
          <a:p>
            <a:pPr marL="50800" marR="979169">
              <a:lnSpc>
                <a:spcPct val="137900"/>
              </a:lnSpc>
              <a:spcBef>
                <a:spcPts val="690"/>
              </a:spcBef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About</a:t>
            </a:r>
            <a:r>
              <a:rPr sz="13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Us  News</a:t>
            </a:r>
            <a:endParaRPr sz="1350">
              <a:latin typeface="Segoe UI Light"/>
              <a:cs typeface="Segoe UI Light"/>
            </a:endParaRPr>
          </a:p>
          <a:p>
            <a:pPr marL="50800" marR="380365">
              <a:lnSpc>
                <a:spcPct val="137900"/>
              </a:lnSpc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Company</a:t>
            </a:r>
            <a:r>
              <a:rPr sz="13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-5" dirty="0">
                <a:solidFill>
                  <a:srgbClr val="211F1F"/>
                </a:solidFill>
                <a:latin typeface="Segoe UI Light"/>
                <a:cs typeface="Segoe UI Light"/>
              </a:rPr>
              <a:t>Policies 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Careers</a:t>
            </a:r>
            <a:endParaRPr sz="1350">
              <a:latin typeface="Segoe UI Light"/>
              <a:cs typeface="Segoe UI Light"/>
            </a:endParaRPr>
          </a:p>
          <a:p>
            <a:pPr marL="50800" marR="120014">
              <a:lnSpc>
                <a:spcPct val="137900"/>
              </a:lnSpc>
              <a:spcBef>
                <a:spcPts val="5"/>
              </a:spcBef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Join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Our Network  Quality</a:t>
            </a:r>
            <a:r>
              <a:rPr sz="1350" b="0" spc="-7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Improvement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721234" y="13724709"/>
            <a:ext cx="1316990" cy="18218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0"/>
              </a:spcBef>
            </a:pPr>
            <a:r>
              <a:rPr sz="1900" b="1" spc="-5" dirty="0">
                <a:solidFill>
                  <a:srgbClr val="211F1F"/>
                </a:solidFill>
                <a:latin typeface="Segoe UI Semibold"/>
                <a:cs typeface="Segoe UI Semibold"/>
              </a:rPr>
              <a:t>Let </a:t>
            </a:r>
            <a:r>
              <a:rPr sz="19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Us</a:t>
            </a:r>
            <a:r>
              <a:rPr sz="1900" b="1" spc="-75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Help</a:t>
            </a:r>
            <a:endParaRPr sz="1900">
              <a:latin typeface="Segoe UI Semibold"/>
              <a:cs typeface="Segoe UI Semibold"/>
            </a:endParaRPr>
          </a:p>
          <a:p>
            <a:pPr marL="12700" marR="360680">
              <a:lnSpc>
                <a:spcPct val="137900"/>
              </a:lnSpc>
              <a:spcBef>
                <a:spcPts val="690"/>
              </a:spcBef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Contact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Us  </a:t>
            </a:r>
            <a:r>
              <a:rPr sz="1350" b="0" spc="15" dirty="0">
                <a:solidFill>
                  <a:srgbClr val="211F1F"/>
                </a:solidFill>
                <a:latin typeface="Segoe UI Light"/>
                <a:cs typeface="Segoe UI Light"/>
              </a:rPr>
              <a:t>Glossary 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Staff</a:t>
            </a:r>
            <a:r>
              <a:rPr sz="1350" b="0" spc="-6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-20" dirty="0">
                <a:solidFill>
                  <a:srgbClr val="211F1F"/>
                </a:solidFill>
                <a:latin typeface="Segoe UI Light"/>
                <a:cs typeface="Segoe UI Light"/>
              </a:rPr>
              <a:t>Training</a:t>
            </a:r>
            <a:endParaRPr sz="1350">
              <a:latin typeface="Segoe UI Light"/>
              <a:cs typeface="Segoe UI Light"/>
            </a:endParaRPr>
          </a:p>
          <a:p>
            <a:pPr marL="12700" marR="5080">
              <a:lnSpc>
                <a:spcPct val="137900"/>
              </a:lnSpc>
            </a:pP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Give Us</a:t>
            </a:r>
            <a:r>
              <a:rPr sz="1350" b="0" spc="-7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Feedback  Fraud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&amp;</a:t>
            </a:r>
            <a:r>
              <a:rPr sz="1350" b="0" spc="-2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Abuse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664929" y="13724709"/>
            <a:ext cx="2357755" cy="2105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b="1" spc="-10" dirty="0">
                <a:solidFill>
                  <a:srgbClr val="211F1F"/>
                </a:solidFill>
                <a:latin typeface="Segoe UI Semibold"/>
                <a:cs typeface="Segoe UI Semibold"/>
              </a:rPr>
              <a:t>Access Provider</a:t>
            </a:r>
            <a:r>
              <a:rPr sz="1900" b="1" spc="-60" dirty="0">
                <a:solidFill>
                  <a:srgbClr val="211F1F"/>
                </a:solidFill>
                <a:latin typeface="Segoe UI Semibold"/>
                <a:cs typeface="Segoe UI Semibold"/>
              </a:rPr>
              <a:t> </a:t>
            </a:r>
            <a:r>
              <a:rPr sz="1900" b="1" spc="-50" dirty="0">
                <a:solidFill>
                  <a:srgbClr val="211F1F"/>
                </a:solidFill>
                <a:latin typeface="Segoe UI Semibold"/>
                <a:cs typeface="Segoe UI Semibold"/>
              </a:rPr>
              <a:t>Tools</a:t>
            </a:r>
            <a:endParaRPr sz="1900">
              <a:latin typeface="Segoe UI Semibold"/>
              <a:cs typeface="Segoe UI Semibold"/>
            </a:endParaRPr>
          </a:p>
          <a:p>
            <a:pPr marL="81280" marR="457834">
              <a:lnSpc>
                <a:spcPct val="137900"/>
              </a:lnSpc>
              <a:spcBef>
                <a:spcPts val="690"/>
              </a:spcBef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View Eligibility </a:t>
            </a:r>
            <a:r>
              <a:rPr sz="1350" b="0" spc="10" dirty="0">
                <a:solidFill>
                  <a:srgbClr val="211F1F"/>
                </a:solidFill>
                <a:latin typeface="Segoe UI Light"/>
                <a:cs typeface="Segoe UI Light"/>
              </a:rPr>
              <a:t>&amp;</a:t>
            </a:r>
            <a:r>
              <a:rPr sz="1350" b="0" spc="-4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Benefits 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Claims</a:t>
            </a:r>
            <a:endParaRPr sz="1350">
              <a:latin typeface="Segoe UI Light"/>
              <a:cs typeface="Segoe UI Light"/>
            </a:endParaRPr>
          </a:p>
          <a:p>
            <a:pPr marL="81280" marR="221615">
              <a:lnSpc>
                <a:spcPct val="137900"/>
              </a:lnSpc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Clear Coverage </a:t>
            </a:r>
            <a:r>
              <a:rPr sz="1350" b="0" spc="-50" dirty="0">
                <a:solidFill>
                  <a:srgbClr val="211F1F"/>
                </a:solidFill>
                <a:latin typeface="Segoe UI Light"/>
                <a:cs typeface="Segoe UI Light"/>
              </a:rPr>
              <a:t>Tool 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Update Practice</a:t>
            </a:r>
            <a:r>
              <a:rPr sz="1350" b="0" spc="-45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Information  </a:t>
            </a:r>
            <a:r>
              <a:rPr sz="1350" b="0" spc="5" dirty="0">
                <a:solidFill>
                  <a:srgbClr val="211F1F"/>
                </a:solidFill>
                <a:latin typeface="Segoe UI Light"/>
                <a:cs typeface="Segoe UI Light"/>
              </a:rPr>
              <a:t>Fee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Schedules</a:t>
            </a:r>
            <a:endParaRPr sz="1350">
              <a:latin typeface="Segoe UI Light"/>
              <a:cs typeface="Segoe UI Light"/>
            </a:endParaRPr>
          </a:p>
          <a:p>
            <a:pPr marL="81280">
              <a:lnSpc>
                <a:spcPct val="100000"/>
              </a:lnSpc>
              <a:spcBef>
                <a:spcPts val="615"/>
              </a:spcBef>
            </a:pPr>
            <a:r>
              <a:rPr sz="1350" b="0" spc="0" dirty="0">
                <a:solidFill>
                  <a:srgbClr val="211F1F"/>
                </a:solidFill>
                <a:latin typeface="Segoe UI Light"/>
                <a:cs typeface="Segoe UI Light"/>
              </a:rPr>
              <a:t>Check</a:t>
            </a:r>
            <a:r>
              <a:rPr sz="1350" b="0" dirty="0">
                <a:solidFill>
                  <a:srgbClr val="211F1F"/>
                </a:solidFill>
                <a:latin typeface="Segoe UI Light"/>
                <a:cs typeface="Segoe UI Light"/>
              </a:rPr>
              <a:t> Referrals</a:t>
            </a:r>
            <a:endParaRPr sz="1350">
              <a:latin typeface="Segoe UI Light"/>
              <a:cs typeface="Segoe UI Ligh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2260563" y="13759172"/>
            <a:ext cx="152865" cy="2302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041033" y="17884598"/>
            <a:ext cx="9015095" cy="50609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Language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Assistance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and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Non-Discrimination</a:t>
            </a:r>
            <a:r>
              <a:rPr sz="1200" spc="-1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Notice</a:t>
            </a:r>
            <a:endParaRPr sz="120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Español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dirty="0">
                <a:solidFill>
                  <a:srgbClr val="167ABE"/>
                </a:solidFill>
                <a:latin typeface="SimSun"/>
                <a:cs typeface="SimSun"/>
              </a:rPr>
              <a:t>中文</a:t>
            </a:r>
            <a:r>
              <a:rPr sz="1200" spc="-275" dirty="0">
                <a:solidFill>
                  <a:srgbClr val="167AB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Pусский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Kreyòl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Ayisyen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dirty="0">
                <a:solidFill>
                  <a:srgbClr val="167ABE"/>
                </a:solidFill>
                <a:latin typeface="Malgun Gothic"/>
                <a:cs typeface="Malgun Gothic"/>
              </a:rPr>
              <a:t>한국어</a:t>
            </a:r>
            <a:r>
              <a:rPr sz="1200" spc="-95" dirty="0">
                <a:solidFill>
                  <a:srgbClr val="167ABE"/>
                </a:solidFill>
                <a:latin typeface="Malgun Gothic"/>
                <a:cs typeface="Malgun Gothic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Italiano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שידיא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Nirmala UI"/>
                <a:cs typeface="Nirmala UI"/>
              </a:rPr>
              <a:t>বাংলা</a:t>
            </a:r>
            <a:r>
              <a:rPr sz="1200" dirty="0">
                <a:solidFill>
                  <a:srgbClr val="167ABE"/>
                </a:solidFill>
                <a:latin typeface="Nirmala UI"/>
                <a:cs typeface="Nirmala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10" dirty="0">
                <a:solidFill>
                  <a:srgbClr val="167ABE"/>
                </a:solidFill>
                <a:latin typeface="Segoe UI"/>
                <a:cs typeface="Segoe UI"/>
              </a:rPr>
              <a:t>Polski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ﺔﻴﺑﺮﻌﻟا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Français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25" dirty="0">
                <a:solidFill>
                  <a:srgbClr val="167ABE"/>
                </a:solidFill>
                <a:latin typeface="Segoe UI"/>
                <a:cs typeface="Segoe UI"/>
              </a:rPr>
              <a:t>ودرا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20" dirty="0">
                <a:solidFill>
                  <a:srgbClr val="167ABE"/>
                </a:solidFill>
                <a:latin typeface="Segoe UI"/>
                <a:cs typeface="Segoe UI"/>
              </a:rPr>
              <a:t>Tagalog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dirty="0">
                <a:solidFill>
                  <a:srgbClr val="167ABE"/>
                </a:solidFill>
                <a:latin typeface="Segoe UI"/>
                <a:cs typeface="Segoe UI"/>
              </a:rPr>
              <a:t>ελληνικά </a:t>
            </a:r>
            <a:r>
              <a:rPr sz="1200" dirty="0">
                <a:solidFill>
                  <a:srgbClr val="5F5F5F"/>
                </a:solidFill>
                <a:latin typeface="Segoe UI"/>
                <a:cs typeface="Segoe UI"/>
              </a:rPr>
              <a:t>| </a:t>
            </a:r>
            <a:r>
              <a:rPr sz="1200" spc="-5" dirty="0">
                <a:solidFill>
                  <a:srgbClr val="167ABE"/>
                </a:solidFill>
                <a:latin typeface="Segoe UI"/>
                <a:cs typeface="Segoe UI"/>
              </a:rPr>
              <a:t>shqiptar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0" y="16918920"/>
            <a:ext cx="13097510" cy="873760"/>
          </a:xfrm>
          <a:custGeom>
            <a:avLst/>
            <a:gdLst/>
            <a:ahLst/>
            <a:cxnLst/>
            <a:rect l="l" t="t" r="r" b="b"/>
            <a:pathLst>
              <a:path w="13097510" h="873759">
                <a:moveTo>
                  <a:pt x="0" y="873142"/>
                </a:moveTo>
                <a:lnTo>
                  <a:pt x="13097133" y="873142"/>
                </a:lnTo>
                <a:lnTo>
                  <a:pt x="13097133" y="0"/>
                </a:lnTo>
                <a:lnTo>
                  <a:pt x="0" y="0"/>
                </a:lnTo>
                <a:lnTo>
                  <a:pt x="0" y="873142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05029" y="17120372"/>
            <a:ext cx="55289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5" dirty="0">
                <a:solidFill>
                  <a:srgbClr val="201E1F"/>
                </a:solidFill>
                <a:latin typeface="Segoe UI"/>
                <a:cs typeface="Segoe UI"/>
              </a:rPr>
              <a:t>View </a:t>
            </a:r>
            <a:r>
              <a:rPr sz="2750" dirty="0">
                <a:solidFill>
                  <a:srgbClr val="201E1F"/>
                </a:solidFill>
                <a:latin typeface="Segoe UI"/>
                <a:cs typeface="Segoe UI"/>
              </a:rPr>
              <a:t>the Excellus </a:t>
            </a:r>
            <a:r>
              <a:rPr sz="2750" spc="-5" dirty="0">
                <a:solidFill>
                  <a:srgbClr val="201E1F"/>
                </a:solidFill>
                <a:latin typeface="Segoe UI"/>
                <a:cs typeface="Segoe UI"/>
              </a:rPr>
              <a:t>BCBS Service</a:t>
            </a:r>
            <a:r>
              <a:rPr sz="2750" spc="-90" dirty="0">
                <a:solidFill>
                  <a:srgbClr val="201E1F"/>
                </a:solidFill>
                <a:latin typeface="Segoe UI"/>
                <a:cs typeface="Segoe UI"/>
              </a:rPr>
              <a:t> </a:t>
            </a:r>
            <a:r>
              <a:rPr sz="2750" spc="-5" dirty="0">
                <a:solidFill>
                  <a:srgbClr val="201E1F"/>
                </a:solidFill>
                <a:latin typeface="Segoe UI"/>
                <a:cs typeface="Segoe UI"/>
              </a:rPr>
              <a:t>Area</a:t>
            </a:r>
            <a:endParaRPr sz="2750">
              <a:latin typeface="Segoe UI"/>
              <a:cs typeface="Segoe U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566028" y="17338030"/>
            <a:ext cx="273050" cy="116205"/>
          </a:xfrm>
          <a:custGeom>
            <a:avLst/>
            <a:gdLst/>
            <a:ahLst/>
            <a:cxnLst/>
            <a:rect l="l" t="t" r="r" b="b"/>
            <a:pathLst>
              <a:path w="273050" h="116205">
                <a:moveTo>
                  <a:pt x="0" y="0"/>
                </a:moveTo>
                <a:lnTo>
                  <a:pt x="134245" y="115691"/>
                </a:lnTo>
                <a:lnTo>
                  <a:pt x="272856" y="0"/>
                </a:lnTo>
              </a:path>
            </a:pathLst>
          </a:custGeom>
          <a:ln w="21828">
            <a:solidFill>
              <a:srgbClr val="20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8089" y="3646908"/>
            <a:ext cx="12158505" cy="18226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7159" y="3662831"/>
            <a:ext cx="12066270" cy="1746885"/>
          </a:xfrm>
          <a:custGeom>
            <a:avLst/>
            <a:gdLst/>
            <a:ahLst/>
            <a:cxnLst/>
            <a:rect l="l" t="t" r="r" b="b"/>
            <a:pathLst>
              <a:path w="12066270" h="1746885">
                <a:moveTo>
                  <a:pt x="12032991" y="0"/>
                </a:moveTo>
                <a:lnTo>
                  <a:pt x="32742" y="0"/>
                </a:lnTo>
                <a:lnTo>
                  <a:pt x="19799" y="2506"/>
                </a:lnTo>
                <a:lnTo>
                  <a:pt x="9413" y="9413"/>
                </a:lnTo>
                <a:lnTo>
                  <a:pt x="2506" y="19799"/>
                </a:lnTo>
                <a:lnTo>
                  <a:pt x="0" y="32742"/>
                </a:lnTo>
                <a:lnTo>
                  <a:pt x="0" y="1713541"/>
                </a:lnTo>
                <a:lnTo>
                  <a:pt x="2506" y="1726485"/>
                </a:lnTo>
                <a:lnTo>
                  <a:pt x="9413" y="1736870"/>
                </a:lnTo>
                <a:lnTo>
                  <a:pt x="19799" y="1743777"/>
                </a:lnTo>
                <a:lnTo>
                  <a:pt x="32742" y="1746284"/>
                </a:lnTo>
                <a:lnTo>
                  <a:pt x="12032991" y="1746284"/>
                </a:lnTo>
                <a:lnTo>
                  <a:pt x="12045934" y="1743777"/>
                </a:lnTo>
                <a:lnTo>
                  <a:pt x="12056320" y="1736870"/>
                </a:lnTo>
                <a:lnTo>
                  <a:pt x="12063227" y="1726485"/>
                </a:lnTo>
                <a:lnTo>
                  <a:pt x="12065734" y="1713541"/>
                </a:lnTo>
                <a:lnTo>
                  <a:pt x="12065734" y="32742"/>
                </a:lnTo>
                <a:lnTo>
                  <a:pt x="12063227" y="19799"/>
                </a:lnTo>
                <a:lnTo>
                  <a:pt x="12056320" y="9413"/>
                </a:lnTo>
                <a:lnTo>
                  <a:pt x="12045934" y="2506"/>
                </a:lnTo>
                <a:lnTo>
                  <a:pt x="12032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7159" y="3662831"/>
            <a:ext cx="12066270" cy="1746885"/>
          </a:xfrm>
          <a:custGeom>
            <a:avLst/>
            <a:gdLst/>
            <a:ahLst/>
            <a:cxnLst/>
            <a:rect l="l" t="t" r="r" b="b"/>
            <a:pathLst>
              <a:path w="12066270" h="1746885">
                <a:moveTo>
                  <a:pt x="12032991" y="1746284"/>
                </a:moveTo>
                <a:lnTo>
                  <a:pt x="32742" y="1746284"/>
                </a:lnTo>
                <a:lnTo>
                  <a:pt x="19799" y="1743777"/>
                </a:lnTo>
                <a:lnTo>
                  <a:pt x="9413" y="1736870"/>
                </a:lnTo>
                <a:lnTo>
                  <a:pt x="2506" y="1726485"/>
                </a:lnTo>
                <a:lnTo>
                  <a:pt x="0" y="1713541"/>
                </a:lnTo>
                <a:lnTo>
                  <a:pt x="0" y="32742"/>
                </a:lnTo>
                <a:lnTo>
                  <a:pt x="2506" y="19799"/>
                </a:lnTo>
                <a:lnTo>
                  <a:pt x="9413" y="9413"/>
                </a:lnTo>
                <a:lnTo>
                  <a:pt x="19799" y="2506"/>
                </a:lnTo>
                <a:lnTo>
                  <a:pt x="32742" y="0"/>
                </a:lnTo>
                <a:lnTo>
                  <a:pt x="12032991" y="0"/>
                </a:lnTo>
                <a:lnTo>
                  <a:pt x="12045935" y="2506"/>
                </a:lnTo>
                <a:lnTo>
                  <a:pt x="12056321" y="9413"/>
                </a:lnTo>
                <a:lnTo>
                  <a:pt x="12063227" y="19799"/>
                </a:lnTo>
                <a:lnTo>
                  <a:pt x="12065734" y="32742"/>
                </a:lnTo>
                <a:lnTo>
                  <a:pt x="12065734" y="1713541"/>
                </a:lnTo>
                <a:lnTo>
                  <a:pt x="12063227" y="1726485"/>
                </a:lnTo>
                <a:lnTo>
                  <a:pt x="12056321" y="1736870"/>
                </a:lnTo>
                <a:lnTo>
                  <a:pt x="12045935" y="1743777"/>
                </a:lnTo>
                <a:lnTo>
                  <a:pt x="12032991" y="1746284"/>
                </a:lnTo>
                <a:close/>
              </a:path>
            </a:pathLst>
          </a:custGeom>
          <a:ln w="10914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9003" y="5600563"/>
            <a:ext cx="12158505" cy="57845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5891" y="5616487"/>
            <a:ext cx="12066270" cy="5708650"/>
          </a:xfrm>
          <a:custGeom>
            <a:avLst/>
            <a:gdLst/>
            <a:ahLst/>
            <a:cxnLst/>
            <a:rect l="l" t="t" r="r" b="b"/>
            <a:pathLst>
              <a:path w="12066270" h="5708650">
                <a:moveTo>
                  <a:pt x="12032991" y="0"/>
                </a:moveTo>
                <a:lnTo>
                  <a:pt x="32742" y="0"/>
                </a:lnTo>
                <a:lnTo>
                  <a:pt x="19799" y="2506"/>
                </a:lnTo>
                <a:lnTo>
                  <a:pt x="9413" y="9413"/>
                </a:lnTo>
                <a:lnTo>
                  <a:pt x="2506" y="19799"/>
                </a:lnTo>
                <a:lnTo>
                  <a:pt x="0" y="32742"/>
                </a:lnTo>
                <a:lnTo>
                  <a:pt x="0" y="5675424"/>
                </a:lnTo>
                <a:lnTo>
                  <a:pt x="2506" y="5688368"/>
                </a:lnTo>
                <a:lnTo>
                  <a:pt x="9413" y="5698753"/>
                </a:lnTo>
                <a:lnTo>
                  <a:pt x="19799" y="5705660"/>
                </a:lnTo>
                <a:lnTo>
                  <a:pt x="32742" y="5708167"/>
                </a:lnTo>
                <a:lnTo>
                  <a:pt x="12032991" y="5708167"/>
                </a:lnTo>
                <a:lnTo>
                  <a:pt x="12045934" y="5705660"/>
                </a:lnTo>
                <a:lnTo>
                  <a:pt x="12056320" y="5698753"/>
                </a:lnTo>
                <a:lnTo>
                  <a:pt x="12063227" y="5688368"/>
                </a:lnTo>
                <a:lnTo>
                  <a:pt x="12065734" y="5675424"/>
                </a:lnTo>
                <a:lnTo>
                  <a:pt x="12065734" y="32742"/>
                </a:lnTo>
                <a:lnTo>
                  <a:pt x="12063227" y="19799"/>
                </a:lnTo>
                <a:lnTo>
                  <a:pt x="12056320" y="9413"/>
                </a:lnTo>
                <a:lnTo>
                  <a:pt x="12045934" y="2506"/>
                </a:lnTo>
                <a:lnTo>
                  <a:pt x="12032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5890" y="5616487"/>
            <a:ext cx="12066270" cy="5708650"/>
          </a:xfrm>
          <a:custGeom>
            <a:avLst/>
            <a:gdLst/>
            <a:ahLst/>
            <a:cxnLst/>
            <a:rect l="l" t="t" r="r" b="b"/>
            <a:pathLst>
              <a:path w="12066270" h="5708650">
                <a:moveTo>
                  <a:pt x="12032991" y="5708167"/>
                </a:moveTo>
                <a:lnTo>
                  <a:pt x="32742" y="5708167"/>
                </a:lnTo>
                <a:lnTo>
                  <a:pt x="19799" y="5705660"/>
                </a:lnTo>
                <a:lnTo>
                  <a:pt x="9413" y="5698753"/>
                </a:lnTo>
                <a:lnTo>
                  <a:pt x="2506" y="5688368"/>
                </a:lnTo>
                <a:lnTo>
                  <a:pt x="0" y="5675424"/>
                </a:lnTo>
                <a:lnTo>
                  <a:pt x="0" y="32742"/>
                </a:lnTo>
                <a:lnTo>
                  <a:pt x="2506" y="19799"/>
                </a:lnTo>
                <a:lnTo>
                  <a:pt x="9413" y="9413"/>
                </a:lnTo>
                <a:lnTo>
                  <a:pt x="19799" y="2506"/>
                </a:lnTo>
                <a:lnTo>
                  <a:pt x="32742" y="0"/>
                </a:lnTo>
                <a:lnTo>
                  <a:pt x="12032991" y="0"/>
                </a:lnTo>
                <a:lnTo>
                  <a:pt x="12045935" y="2506"/>
                </a:lnTo>
                <a:lnTo>
                  <a:pt x="12056321" y="9413"/>
                </a:lnTo>
                <a:lnTo>
                  <a:pt x="12063227" y="19799"/>
                </a:lnTo>
                <a:lnTo>
                  <a:pt x="12065734" y="32742"/>
                </a:lnTo>
                <a:lnTo>
                  <a:pt x="12065734" y="5675424"/>
                </a:lnTo>
                <a:lnTo>
                  <a:pt x="12063227" y="5688368"/>
                </a:lnTo>
                <a:lnTo>
                  <a:pt x="12056321" y="5698753"/>
                </a:lnTo>
                <a:lnTo>
                  <a:pt x="12045935" y="5705660"/>
                </a:lnTo>
                <a:lnTo>
                  <a:pt x="12032991" y="5708167"/>
                </a:lnTo>
                <a:close/>
              </a:path>
            </a:pathLst>
          </a:custGeom>
          <a:ln w="10914">
            <a:solidFill>
              <a:srgbClr val="D0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80488" y="4615652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4">
                <a:moveTo>
                  <a:pt x="228108" y="0"/>
                </a:moveTo>
                <a:lnTo>
                  <a:pt x="183594" y="4339"/>
                </a:lnTo>
                <a:lnTo>
                  <a:pt x="140816" y="17364"/>
                </a:lnTo>
                <a:lnTo>
                  <a:pt x="101351" y="38405"/>
                </a:lnTo>
                <a:lnTo>
                  <a:pt x="66806" y="66806"/>
                </a:lnTo>
                <a:lnTo>
                  <a:pt x="38410" y="101351"/>
                </a:lnTo>
                <a:lnTo>
                  <a:pt x="17364" y="140816"/>
                </a:lnTo>
                <a:lnTo>
                  <a:pt x="4339" y="183594"/>
                </a:lnTo>
                <a:lnTo>
                  <a:pt x="0" y="228108"/>
                </a:lnTo>
                <a:lnTo>
                  <a:pt x="1084" y="250576"/>
                </a:lnTo>
                <a:lnTo>
                  <a:pt x="9766" y="294222"/>
                </a:lnTo>
                <a:lnTo>
                  <a:pt x="26968" y="335748"/>
                </a:lnTo>
                <a:lnTo>
                  <a:pt x="51689" y="372747"/>
                </a:lnTo>
                <a:lnTo>
                  <a:pt x="83464" y="404522"/>
                </a:lnTo>
                <a:lnTo>
                  <a:pt x="120468" y="429248"/>
                </a:lnTo>
                <a:lnTo>
                  <a:pt x="161988" y="446450"/>
                </a:lnTo>
                <a:lnTo>
                  <a:pt x="205634" y="455132"/>
                </a:lnTo>
                <a:lnTo>
                  <a:pt x="228108" y="456216"/>
                </a:lnTo>
                <a:lnTo>
                  <a:pt x="250582" y="455132"/>
                </a:lnTo>
                <a:lnTo>
                  <a:pt x="294228" y="446450"/>
                </a:lnTo>
                <a:lnTo>
                  <a:pt x="335748" y="429248"/>
                </a:lnTo>
                <a:lnTo>
                  <a:pt x="372752" y="404522"/>
                </a:lnTo>
                <a:lnTo>
                  <a:pt x="404527" y="372747"/>
                </a:lnTo>
                <a:lnTo>
                  <a:pt x="429248" y="335748"/>
                </a:lnTo>
                <a:lnTo>
                  <a:pt x="446450" y="294222"/>
                </a:lnTo>
                <a:lnTo>
                  <a:pt x="455132" y="250576"/>
                </a:lnTo>
                <a:lnTo>
                  <a:pt x="456216" y="228108"/>
                </a:lnTo>
                <a:lnTo>
                  <a:pt x="455132" y="205634"/>
                </a:lnTo>
                <a:lnTo>
                  <a:pt x="446450" y="161988"/>
                </a:lnTo>
                <a:lnTo>
                  <a:pt x="429248" y="120468"/>
                </a:lnTo>
                <a:lnTo>
                  <a:pt x="404527" y="83464"/>
                </a:lnTo>
                <a:lnTo>
                  <a:pt x="372752" y="51687"/>
                </a:lnTo>
                <a:lnTo>
                  <a:pt x="335748" y="26963"/>
                </a:lnTo>
                <a:lnTo>
                  <a:pt x="294228" y="9766"/>
                </a:lnTo>
                <a:lnTo>
                  <a:pt x="250582" y="1084"/>
                </a:lnTo>
                <a:lnTo>
                  <a:pt x="228108" y="0"/>
                </a:lnTo>
                <a:close/>
              </a:path>
            </a:pathLst>
          </a:custGeom>
          <a:solidFill>
            <a:srgbClr val="92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11458" y="4791368"/>
            <a:ext cx="193675" cy="140335"/>
          </a:xfrm>
          <a:custGeom>
            <a:avLst/>
            <a:gdLst/>
            <a:ahLst/>
            <a:cxnLst/>
            <a:rect l="l" t="t" r="r" b="b"/>
            <a:pathLst>
              <a:path w="193675" h="140335">
                <a:moveTo>
                  <a:pt x="193182" y="0"/>
                </a:moveTo>
                <a:lnTo>
                  <a:pt x="0" y="57845"/>
                </a:lnTo>
                <a:lnTo>
                  <a:pt x="72034" y="139702"/>
                </a:lnTo>
                <a:lnTo>
                  <a:pt x="193182" y="0"/>
                </a:lnTo>
                <a:close/>
              </a:path>
            </a:pathLst>
          </a:custGeom>
          <a:solidFill>
            <a:srgbClr val="92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11458" y="4791368"/>
            <a:ext cx="193675" cy="140335"/>
          </a:xfrm>
          <a:custGeom>
            <a:avLst/>
            <a:gdLst/>
            <a:ahLst/>
            <a:cxnLst/>
            <a:rect l="l" t="t" r="r" b="b"/>
            <a:pathLst>
              <a:path w="193675" h="140335">
                <a:moveTo>
                  <a:pt x="0" y="57845"/>
                </a:moveTo>
                <a:lnTo>
                  <a:pt x="72034" y="139702"/>
                </a:lnTo>
                <a:lnTo>
                  <a:pt x="193182" y="0"/>
                </a:lnTo>
              </a:path>
            </a:pathLst>
          </a:custGeom>
          <a:ln w="218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23079" y="7052806"/>
            <a:ext cx="2236470" cy="524510"/>
          </a:xfrm>
          <a:custGeom>
            <a:avLst/>
            <a:gdLst/>
            <a:ahLst/>
            <a:cxnLst/>
            <a:rect l="l" t="t" r="r" b="b"/>
            <a:pathLst>
              <a:path w="2236470" h="524509">
                <a:moveTo>
                  <a:pt x="2236335" y="480228"/>
                </a:moveTo>
                <a:lnTo>
                  <a:pt x="2232890" y="497179"/>
                </a:lnTo>
                <a:lnTo>
                  <a:pt x="2223511" y="511061"/>
                </a:lnTo>
                <a:lnTo>
                  <a:pt x="2209629" y="520440"/>
                </a:lnTo>
                <a:lnTo>
                  <a:pt x="2192678" y="523885"/>
                </a:lnTo>
                <a:lnTo>
                  <a:pt x="43657" y="523885"/>
                </a:lnTo>
                <a:lnTo>
                  <a:pt x="26705" y="520440"/>
                </a:lnTo>
                <a:lnTo>
                  <a:pt x="12824" y="511061"/>
                </a:lnTo>
                <a:lnTo>
                  <a:pt x="3444" y="497179"/>
                </a:lnTo>
                <a:lnTo>
                  <a:pt x="0" y="480228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2192678" y="0"/>
                </a:lnTo>
                <a:lnTo>
                  <a:pt x="2209629" y="3444"/>
                </a:lnTo>
                <a:lnTo>
                  <a:pt x="2223511" y="12824"/>
                </a:lnTo>
                <a:lnTo>
                  <a:pt x="2232890" y="26705"/>
                </a:lnTo>
                <a:lnTo>
                  <a:pt x="2236335" y="43657"/>
                </a:lnTo>
                <a:lnTo>
                  <a:pt x="2236335" y="480228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128536" y="7190542"/>
            <a:ext cx="222567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Zip</a:t>
            </a:r>
            <a:r>
              <a:rPr sz="135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Code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232556" y="7065903"/>
            <a:ext cx="3874770" cy="511175"/>
          </a:xfrm>
          <a:custGeom>
            <a:avLst/>
            <a:gdLst/>
            <a:ahLst/>
            <a:cxnLst/>
            <a:rect l="l" t="t" r="r" b="b"/>
            <a:pathLst>
              <a:path w="3874770" h="511175">
                <a:moveTo>
                  <a:pt x="3874568" y="467131"/>
                </a:moveTo>
                <a:lnTo>
                  <a:pt x="3871123" y="484082"/>
                </a:lnTo>
                <a:lnTo>
                  <a:pt x="3861744" y="497963"/>
                </a:lnTo>
                <a:lnTo>
                  <a:pt x="3847862" y="507343"/>
                </a:lnTo>
                <a:lnTo>
                  <a:pt x="3830911" y="510788"/>
                </a:lnTo>
                <a:lnTo>
                  <a:pt x="43657" y="510788"/>
                </a:lnTo>
                <a:lnTo>
                  <a:pt x="26705" y="507343"/>
                </a:lnTo>
                <a:lnTo>
                  <a:pt x="12824" y="497963"/>
                </a:lnTo>
                <a:lnTo>
                  <a:pt x="3444" y="484082"/>
                </a:lnTo>
                <a:lnTo>
                  <a:pt x="0" y="467131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3830911" y="0"/>
                </a:lnTo>
                <a:lnTo>
                  <a:pt x="3847862" y="3444"/>
                </a:lnTo>
                <a:lnTo>
                  <a:pt x="3861744" y="12824"/>
                </a:lnTo>
                <a:lnTo>
                  <a:pt x="3871123" y="26705"/>
                </a:lnTo>
                <a:lnTo>
                  <a:pt x="3874568" y="43657"/>
                </a:lnTo>
                <a:lnTo>
                  <a:pt x="3874568" y="467131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68783" y="7274366"/>
            <a:ext cx="175260" cy="85725"/>
          </a:xfrm>
          <a:custGeom>
            <a:avLst/>
            <a:gdLst/>
            <a:ahLst/>
            <a:cxnLst/>
            <a:rect l="l" t="t" r="r" b="b"/>
            <a:pathLst>
              <a:path w="175259" h="85725">
                <a:moveTo>
                  <a:pt x="0" y="0"/>
                </a:moveTo>
                <a:lnTo>
                  <a:pt x="87314" y="85131"/>
                </a:lnTo>
                <a:lnTo>
                  <a:pt x="174628" y="0"/>
                </a:lnTo>
              </a:path>
            </a:pathLst>
          </a:custGeom>
          <a:ln w="21828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238014" y="7201456"/>
            <a:ext cx="386397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Select</a:t>
            </a:r>
            <a:r>
              <a:rPr sz="135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County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88821" y="8122422"/>
            <a:ext cx="227774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-5" dirty="0">
                <a:latin typeface="Segoe UI"/>
                <a:cs typeface="Segoe UI"/>
              </a:rPr>
              <a:t>Type </a:t>
            </a:r>
            <a:r>
              <a:rPr sz="1600" b="1" dirty="0">
                <a:latin typeface="Segoe UI"/>
                <a:cs typeface="Segoe UI"/>
              </a:rPr>
              <a:t>of </a:t>
            </a:r>
            <a:r>
              <a:rPr sz="1600" b="1" spc="5" dirty="0">
                <a:latin typeface="Segoe UI"/>
                <a:cs typeface="Segoe UI"/>
              </a:rPr>
              <a:t>Doctor</a:t>
            </a:r>
            <a:r>
              <a:rPr sz="1600" b="1" spc="-25" dirty="0"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(optional)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00159" y="8582988"/>
            <a:ext cx="4671695" cy="511175"/>
          </a:xfrm>
          <a:custGeom>
            <a:avLst/>
            <a:gdLst/>
            <a:ahLst/>
            <a:cxnLst/>
            <a:rect l="l" t="t" r="r" b="b"/>
            <a:pathLst>
              <a:path w="4671695" h="511175">
                <a:moveTo>
                  <a:pt x="4671311" y="467131"/>
                </a:moveTo>
                <a:lnTo>
                  <a:pt x="4667866" y="484082"/>
                </a:lnTo>
                <a:lnTo>
                  <a:pt x="4658486" y="497963"/>
                </a:lnTo>
                <a:lnTo>
                  <a:pt x="4644605" y="507343"/>
                </a:lnTo>
                <a:lnTo>
                  <a:pt x="4627653" y="510788"/>
                </a:lnTo>
                <a:lnTo>
                  <a:pt x="43657" y="510788"/>
                </a:lnTo>
                <a:lnTo>
                  <a:pt x="26705" y="507343"/>
                </a:lnTo>
                <a:lnTo>
                  <a:pt x="12824" y="497963"/>
                </a:lnTo>
                <a:lnTo>
                  <a:pt x="3444" y="484082"/>
                </a:lnTo>
                <a:lnTo>
                  <a:pt x="0" y="467131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4627653" y="0"/>
                </a:lnTo>
                <a:lnTo>
                  <a:pt x="4644605" y="3444"/>
                </a:lnTo>
                <a:lnTo>
                  <a:pt x="4658486" y="12824"/>
                </a:lnTo>
                <a:lnTo>
                  <a:pt x="4667866" y="26705"/>
                </a:lnTo>
                <a:lnTo>
                  <a:pt x="4671311" y="43657"/>
                </a:lnTo>
                <a:lnTo>
                  <a:pt x="4671311" y="467131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33127" y="8791450"/>
            <a:ext cx="175260" cy="85725"/>
          </a:xfrm>
          <a:custGeom>
            <a:avLst/>
            <a:gdLst/>
            <a:ahLst/>
            <a:cxnLst/>
            <a:rect l="l" t="t" r="r" b="b"/>
            <a:pathLst>
              <a:path w="175260" h="85725">
                <a:moveTo>
                  <a:pt x="0" y="0"/>
                </a:moveTo>
                <a:lnTo>
                  <a:pt x="87314" y="85131"/>
                </a:lnTo>
                <a:lnTo>
                  <a:pt x="174628" y="0"/>
                </a:lnTo>
              </a:path>
            </a:pathLst>
          </a:custGeom>
          <a:ln w="21828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281307" y="8718541"/>
            <a:ext cx="139382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Select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a</a:t>
            </a:r>
            <a:r>
              <a:rPr sz="1350" spc="-65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Speciality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107058" y="9718668"/>
            <a:ext cx="209550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" dirty="0">
                <a:solidFill>
                  <a:srgbClr val="1079B4"/>
                </a:solidFill>
                <a:latin typeface="Segoe UI Semibold"/>
                <a:cs typeface="Segoe UI Semibold"/>
              </a:rPr>
              <a:t>+ </a:t>
            </a:r>
            <a:r>
              <a:rPr sz="1550" b="1" spc="-10" dirty="0">
                <a:solidFill>
                  <a:srgbClr val="1079B4"/>
                </a:solidFill>
                <a:latin typeface="Segoe UI Semibold"/>
                <a:cs typeface="Segoe UI Semibold"/>
              </a:rPr>
              <a:t>More Search</a:t>
            </a:r>
            <a:r>
              <a:rPr sz="1550" b="1" spc="-45" dirty="0">
                <a:solidFill>
                  <a:srgbClr val="1079B4"/>
                </a:solidFill>
                <a:latin typeface="Segoe UI Semibold"/>
                <a:cs typeface="Segoe UI Semibold"/>
              </a:rPr>
              <a:t> </a:t>
            </a:r>
            <a:r>
              <a:rPr sz="1550" b="1" spc="-5" dirty="0">
                <a:solidFill>
                  <a:srgbClr val="1079B4"/>
                </a:solidFill>
                <a:latin typeface="Segoe UI Semibold"/>
                <a:cs typeface="Segoe UI Semibold"/>
              </a:rPr>
              <a:t>Options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547475" y="8558976"/>
            <a:ext cx="2236470" cy="524510"/>
          </a:xfrm>
          <a:custGeom>
            <a:avLst/>
            <a:gdLst/>
            <a:ahLst/>
            <a:cxnLst/>
            <a:rect l="l" t="t" r="r" b="b"/>
            <a:pathLst>
              <a:path w="2236470" h="524509">
                <a:moveTo>
                  <a:pt x="2236335" y="480228"/>
                </a:moveTo>
                <a:lnTo>
                  <a:pt x="2232890" y="497179"/>
                </a:lnTo>
                <a:lnTo>
                  <a:pt x="2223511" y="511061"/>
                </a:lnTo>
                <a:lnTo>
                  <a:pt x="2209629" y="520440"/>
                </a:lnTo>
                <a:lnTo>
                  <a:pt x="2192678" y="523885"/>
                </a:lnTo>
                <a:lnTo>
                  <a:pt x="43657" y="523885"/>
                </a:lnTo>
                <a:lnTo>
                  <a:pt x="26705" y="520440"/>
                </a:lnTo>
                <a:lnTo>
                  <a:pt x="12824" y="511061"/>
                </a:lnTo>
                <a:lnTo>
                  <a:pt x="3444" y="497179"/>
                </a:lnTo>
                <a:lnTo>
                  <a:pt x="0" y="480228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2192678" y="0"/>
                </a:lnTo>
                <a:lnTo>
                  <a:pt x="2209629" y="3444"/>
                </a:lnTo>
                <a:lnTo>
                  <a:pt x="2223511" y="12824"/>
                </a:lnTo>
                <a:lnTo>
                  <a:pt x="2232890" y="26705"/>
                </a:lnTo>
                <a:lnTo>
                  <a:pt x="2236335" y="43657"/>
                </a:lnTo>
                <a:lnTo>
                  <a:pt x="2236335" y="480228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552932" y="8696713"/>
            <a:ext cx="222567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25"/>
              </a:spcBef>
            </a:pPr>
            <a:r>
              <a:rPr sz="1350" spc="0" dirty="0">
                <a:solidFill>
                  <a:srgbClr val="757575"/>
                </a:solidFill>
                <a:latin typeface="Segoe UI"/>
                <a:cs typeface="Segoe UI"/>
              </a:rPr>
              <a:t>First</a:t>
            </a:r>
            <a:r>
              <a:rPr sz="135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Name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513219" y="8122422"/>
            <a:ext cx="2130425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b="1" spc="5" dirty="0">
                <a:latin typeface="Segoe UI"/>
                <a:cs typeface="Segoe UI"/>
              </a:rPr>
              <a:t>Doctor </a:t>
            </a:r>
            <a:r>
              <a:rPr sz="1600" b="1" spc="10" dirty="0">
                <a:latin typeface="Segoe UI"/>
                <a:cs typeface="Segoe UI"/>
              </a:rPr>
              <a:t>Name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(optional)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035930" y="8558976"/>
            <a:ext cx="2236470" cy="524510"/>
          </a:xfrm>
          <a:custGeom>
            <a:avLst/>
            <a:gdLst/>
            <a:ahLst/>
            <a:cxnLst/>
            <a:rect l="l" t="t" r="r" b="b"/>
            <a:pathLst>
              <a:path w="2236470" h="524509">
                <a:moveTo>
                  <a:pt x="2236335" y="480228"/>
                </a:moveTo>
                <a:lnTo>
                  <a:pt x="2232890" y="497179"/>
                </a:lnTo>
                <a:lnTo>
                  <a:pt x="2223511" y="511061"/>
                </a:lnTo>
                <a:lnTo>
                  <a:pt x="2209629" y="520440"/>
                </a:lnTo>
                <a:lnTo>
                  <a:pt x="2192678" y="523885"/>
                </a:lnTo>
                <a:lnTo>
                  <a:pt x="43657" y="523885"/>
                </a:lnTo>
                <a:lnTo>
                  <a:pt x="26705" y="520440"/>
                </a:lnTo>
                <a:lnTo>
                  <a:pt x="12824" y="511061"/>
                </a:lnTo>
                <a:lnTo>
                  <a:pt x="3444" y="497179"/>
                </a:lnTo>
                <a:lnTo>
                  <a:pt x="0" y="480228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2192678" y="0"/>
                </a:lnTo>
                <a:lnTo>
                  <a:pt x="2209629" y="3444"/>
                </a:lnTo>
                <a:lnTo>
                  <a:pt x="2223511" y="12824"/>
                </a:lnTo>
                <a:lnTo>
                  <a:pt x="2232890" y="26705"/>
                </a:lnTo>
                <a:lnTo>
                  <a:pt x="2236335" y="43657"/>
                </a:lnTo>
                <a:lnTo>
                  <a:pt x="2236335" y="480228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9041387" y="8696713"/>
            <a:ext cx="222567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25"/>
              </a:spcBef>
            </a:pP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Last</a:t>
            </a:r>
            <a:r>
              <a:rPr sz="1350" dirty="0">
                <a:solidFill>
                  <a:srgbClr val="757575"/>
                </a:solidFill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Name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538409" y="9180957"/>
            <a:ext cx="242697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0" dirty="0">
                <a:solidFill>
                  <a:srgbClr val="5F5F5F"/>
                </a:solidFill>
                <a:latin typeface="Segoe UI Semibold"/>
                <a:cs typeface="Segoe UI Semibold"/>
              </a:rPr>
              <a:t>Enter all or the first </a:t>
            </a:r>
            <a:r>
              <a:rPr sz="1350" b="1" spc="5" dirty="0">
                <a:solidFill>
                  <a:srgbClr val="5F5F5F"/>
                </a:solidFill>
                <a:latin typeface="Segoe UI Semibold"/>
                <a:cs typeface="Segoe UI Semibold"/>
              </a:rPr>
              <a:t>few</a:t>
            </a:r>
            <a:r>
              <a:rPr sz="1350" b="1" dirty="0">
                <a:solidFill>
                  <a:srgbClr val="5F5F5F"/>
                </a:solidFill>
                <a:latin typeface="Segoe UI Semibold"/>
                <a:cs typeface="Segoe UI Semibold"/>
              </a:rPr>
              <a:t> </a:t>
            </a:r>
            <a:r>
              <a:rPr sz="1350" b="1" spc="0" dirty="0">
                <a:solidFill>
                  <a:srgbClr val="5F5F5F"/>
                </a:solidFill>
                <a:latin typeface="Segoe UI Semibold"/>
                <a:cs typeface="Segoe UI Semibold"/>
              </a:rPr>
              <a:t>letters</a:t>
            </a:r>
            <a:endParaRPr sz="1350">
              <a:latin typeface="Segoe UI Semibold"/>
              <a:cs typeface="Segoe UI Semibold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554131" y="7172880"/>
            <a:ext cx="48133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5" dirty="0">
                <a:solidFill>
                  <a:srgbClr val="1F1F1F"/>
                </a:solidFill>
                <a:latin typeface="Segoe UI Semibold"/>
                <a:cs typeface="Segoe UI Semibold"/>
              </a:rPr>
              <a:t>- or</a:t>
            </a:r>
            <a:r>
              <a:rPr sz="1550" b="1" spc="-85" dirty="0">
                <a:solidFill>
                  <a:srgbClr val="1F1F1F"/>
                </a:solidFill>
                <a:latin typeface="Segoe UI Semibold"/>
                <a:cs typeface="Segoe UI Semibold"/>
              </a:rPr>
              <a:t> </a:t>
            </a:r>
            <a:r>
              <a:rPr sz="1550" b="1" spc="-5" dirty="0">
                <a:solidFill>
                  <a:srgbClr val="1F1F1F"/>
                </a:solidFill>
                <a:latin typeface="Segoe UI Semibold"/>
                <a:cs typeface="Segoe UI Semibold"/>
              </a:rPr>
              <a:t>-</a:t>
            </a:r>
            <a:endParaRPr sz="1550">
              <a:latin typeface="Segoe UI Semibold"/>
              <a:cs typeface="Segoe UI Semibold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80325" y="8601537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0"/>
                </a:moveTo>
                <a:lnTo>
                  <a:pt x="0" y="480228"/>
                </a:lnTo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11073" y="10359832"/>
            <a:ext cx="2647950" cy="567690"/>
          </a:xfrm>
          <a:custGeom>
            <a:avLst/>
            <a:gdLst/>
            <a:ahLst/>
            <a:cxnLst/>
            <a:rect l="l" t="t" r="r" b="b"/>
            <a:pathLst>
              <a:path w="2647950" h="567690">
                <a:moveTo>
                  <a:pt x="2604146" y="0"/>
                </a:moveTo>
                <a:lnTo>
                  <a:pt x="43657" y="0"/>
                </a:lnTo>
                <a:lnTo>
                  <a:pt x="26705" y="3444"/>
                </a:lnTo>
                <a:lnTo>
                  <a:pt x="12824" y="12824"/>
                </a:lnTo>
                <a:lnTo>
                  <a:pt x="3444" y="26705"/>
                </a:lnTo>
                <a:lnTo>
                  <a:pt x="0" y="43657"/>
                </a:lnTo>
                <a:lnTo>
                  <a:pt x="0" y="523885"/>
                </a:lnTo>
                <a:lnTo>
                  <a:pt x="3444" y="540836"/>
                </a:lnTo>
                <a:lnTo>
                  <a:pt x="12824" y="554718"/>
                </a:lnTo>
                <a:lnTo>
                  <a:pt x="26705" y="564097"/>
                </a:lnTo>
                <a:lnTo>
                  <a:pt x="43657" y="567542"/>
                </a:lnTo>
                <a:lnTo>
                  <a:pt x="2604146" y="567542"/>
                </a:lnTo>
                <a:lnTo>
                  <a:pt x="2621097" y="564097"/>
                </a:lnTo>
                <a:lnTo>
                  <a:pt x="2634979" y="554718"/>
                </a:lnTo>
                <a:lnTo>
                  <a:pt x="2644358" y="540836"/>
                </a:lnTo>
                <a:lnTo>
                  <a:pt x="2647803" y="523885"/>
                </a:lnTo>
                <a:lnTo>
                  <a:pt x="2647803" y="43657"/>
                </a:lnTo>
                <a:lnTo>
                  <a:pt x="2644358" y="26705"/>
                </a:lnTo>
                <a:lnTo>
                  <a:pt x="2634979" y="12824"/>
                </a:lnTo>
                <a:lnTo>
                  <a:pt x="2621097" y="3444"/>
                </a:lnTo>
                <a:lnTo>
                  <a:pt x="2604146" y="0"/>
                </a:lnTo>
                <a:close/>
              </a:path>
            </a:pathLst>
          </a:custGeom>
          <a:solidFill>
            <a:srgbClr val="167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2128156" y="10509847"/>
            <a:ext cx="56959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Segoe UI"/>
                <a:cs typeface="Segoe UI"/>
              </a:rPr>
              <a:t>Sea</a:t>
            </a:r>
            <a:r>
              <a:rPr sz="135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350" b="1" spc="5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12176" y="2707726"/>
            <a:ext cx="3844290" cy="15341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spc="0" dirty="0">
                <a:solidFill>
                  <a:srgbClr val="211F1F"/>
                </a:solidFill>
                <a:latin typeface="Segoe UI"/>
                <a:cs typeface="Segoe UI"/>
              </a:rPr>
              <a:t>Search for </a:t>
            </a:r>
            <a:r>
              <a:rPr sz="3500" spc="5" dirty="0">
                <a:solidFill>
                  <a:srgbClr val="211F1F"/>
                </a:solidFill>
                <a:latin typeface="Segoe UI"/>
                <a:cs typeface="Segoe UI"/>
              </a:rPr>
              <a:t>a</a:t>
            </a:r>
            <a:r>
              <a:rPr sz="3500" spc="-60" dirty="0">
                <a:solidFill>
                  <a:srgbClr val="211F1F"/>
                </a:solidFill>
                <a:latin typeface="Segoe UI"/>
                <a:cs typeface="Segoe UI"/>
              </a:rPr>
              <a:t> </a:t>
            </a:r>
            <a:r>
              <a:rPr sz="3500" spc="0" dirty="0">
                <a:solidFill>
                  <a:srgbClr val="211F1F"/>
                </a:solidFill>
                <a:latin typeface="Segoe UI"/>
                <a:cs typeface="Segoe UI"/>
              </a:rPr>
              <a:t>Doctor</a:t>
            </a:r>
            <a:endParaRPr sz="35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4150">
              <a:latin typeface="Times New Roman"/>
              <a:cs typeface="Times New Roman"/>
            </a:endParaRPr>
          </a:p>
          <a:p>
            <a:pPr marL="551815">
              <a:lnSpc>
                <a:spcPct val="100000"/>
              </a:lnSpc>
              <a:spcBef>
                <a:spcPts val="5"/>
              </a:spcBef>
            </a:pPr>
            <a:r>
              <a:rPr sz="24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Step 1: Select your plan</a:t>
            </a:r>
            <a:endParaRPr sz="2400">
              <a:latin typeface="Segoe UI Light"/>
              <a:cs typeface="Segoe UI Light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094701" y="4588362"/>
            <a:ext cx="5010150" cy="511175"/>
          </a:xfrm>
          <a:custGeom>
            <a:avLst/>
            <a:gdLst/>
            <a:ahLst/>
            <a:cxnLst/>
            <a:rect l="l" t="t" r="r" b="b"/>
            <a:pathLst>
              <a:path w="5010150" h="511175">
                <a:moveTo>
                  <a:pt x="5009653" y="467131"/>
                </a:moveTo>
                <a:lnTo>
                  <a:pt x="5006208" y="484082"/>
                </a:lnTo>
                <a:lnTo>
                  <a:pt x="4996829" y="497963"/>
                </a:lnTo>
                <a:lnTo>
                  <a:pt x="4982947" y="507343"/>
                </a:lnTo>
                <a:lnTo>
                  <a:pt x="4965996" y="510788"/>
                </a:lnTo>
                <a:lnTo>
                  <a:pt x="43657" y="510788"/>
                </a:lnTo>
                <a:lnTo>
                  <a:pt x="26705" y="507343"/>
                </a:lnTo>
                <a:lnTo>
                  <a:pt x="12824" y="497963"/>
                </a:lnTo>
                <a:lnTo>
                  <a:pt x="3444" y="484082"/>
                </a:lnTo>
                <a:lnTo>
                  <a:pt x="0" y="467131"/>
                </a:lnTo>
                <a:lnTo>
                  <a:pt x="0" y="43657"/>
                </a:lnTo>
                <a:lnTo>
                  <a:pt x="3444" y="26705"/>
                </a:lnTo>
                <a:lnTo>
                  <a:pt x="12824" y="12824"/>
                </a:lnTo>
                <a:lnTo>
                  <a:pt x="26705" y="3444"/>
                </a:lnTo>
                <a:lnTo>
                  <a:pt x="43657" y="0"/>
                </a:lnTo>
                <a:lnTo>
                  <a:pt x="4965996" y="0"/>
                </a:lnTo>
                <a:lnTo>
                  <a:pt x="4982947" y="3444"/>
                </a:lnTo>
                <a:lnTo>
                  <a:pt x="4996829" y="12824"/>
                </a:lnTo>
                <a:lnTo>
                  <a:pt x="5006208" y="26705"/>
                </a:lnTo>
                <a:lnTo>
                  <a:pt x="5009653" y="43657"/>
                </a:lnTo>
                <a:lnTo>
                  <a:pt x="5009653" y="467131"/>
                </a:lnTo>
                <a:close/>
              </a:path>
            </a:pathLst>
          </a:custGeom>
          <a:ln w="10914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100159" y="4723915"/>
            <a:ext cx="499935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25"/>
              </a:spcBef>
            </a:pPr>
            <a:r>
              <a:rPr sz="1350" spc="5" dirty="0">
                <a:latin typeface="Segoe UI"/>
                <a:cs typeface="Segoe UI"/>
              </a:rPr>
              <a:t>Health </a:t>
            </a:r>
            <a:r>
              <a:rPr sz="1350" spc="0" dirty="0">
                <a:latin typeface="Segoe UI"/>
                <a:cs typeface="Segoe UI"/>
              </a:rPr>
              <a:t>Plan</a:t>
            </a:r>
            <a:r>
              <a:rPr sz="1350" spc="-5" dirty="0">
                <a:latin typeface="Segoe UI"/>
                <a:cs typeface="Segoe UI"/>
              </a:rPr>
              <a:t> </a:t>
            </a:r>
            <a:r>
              <a:rPr sz="1350" spc="5" dirty="0">
                <a:latin typeface="Segoe UI"/>
                <a:cs typeface="Segoe UI"/>
              </a:rPr>
              <a:t>Name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51916" y="5912260"/>
            <a:ext cx="3487420" cy="978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Step 2: </a:t>
            </a:r>
            <a:r>
              <a:rPr sz="24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Narrow </a:t>
            </a:r>
            <a:r>
              <a:rPr sz="2400" b="0" spc="-5" dirty="0">
                <a:solidFill>
                  <a:srgbClr val="211F1F"/>
                </a:solidFill>
                <a:latin typeface="Segoe UI Light"/>
                <a:cs typeface="Segoe UI Light"/>
              </a:rPr>
              <a:t>your</a:t>
            </a:r>
            <a:r>
              <a:rPr sz="2400" b="0" dirty="0">
                <a:solidFill>
                  <a:srgbClr val="211F1F"/>
                </a:solidFill>
                <a:latin typeface="Segoe UI Light"/>
                <a:cs typeface="Segoe UI Light"/>
              </a:rPr>
              <a:t> </a:t>
            </a:r>
            <a:r>
              <a:rPr sz="2400" b="0" spc="-10" dirty="0">
                <a:solidFill>
                  <a:srgbClr val="211F1F"/>
                </a:solidFill>
                <a:latin typeface="Segoe UI Light"/>
                <a:cs typeface="Segoe UI Light"/>
              </a:rPr>
              <a:t>search</a:t>
            </a:r>
            <a:endParaRPr sz="2400">
              <a:latin typeface="Segoe UI Light"/>
              <a:cs typeface="Segoe UI Light"/>
            </a:endParaRPr>
          </a:p>
          <a:p>
            <a:pPr marL="49530">
              <a:lnSpc>
                <a:spcPct val="100000"/>
              </a:lnSpc>
              <a:spcBef>
                <a:spcPts val="2690"/>
              </a:spcBef>
            </a:pPr>
            <a:r>
              <a:rPr sz="1600" b="1" spc="5" dirty="0">
                <a:latin typeface="Segoe UI"/>
                <a:cs typeface="Segoe UI"/>
              </a:rPr>
              <a:t>Location</a:t>
            </a:r>
            <a:r>
              <a:rPr sz="1600" b="1" spc="0" dirty="0">
                <a:latin typeface="Segoe UI"/>
                <a:cs typeface="Segoe UI"/>
              </a:rPr>
              <a:t> </a:t>
            </a:r>
            <a:r>
              <a:rPr sz="1350" spc="5" dirty="0">
                <a:solidFill>
                  <a:srgbClr val="757575"/>
                </a:solidFill>
                <a:latin typeface="Segoe UI"/>
                <a:cs typeface="Segoe UI"/>
              </a:rPr>
              <a:t>(optional)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499956" y="3946598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261942" y="130971"/>
                </a:moveTo>
                <a:lnTo>
                  <a:pt x="252350" y="181249"/>
                </a:lnTo>
                <a:lnTo>
                  <a:pt x="223578" y="223578"/>
                </a:lnTo>
                <a:lnTo>
                  <a:pt x="181249" y="252350"/>
                </a:lnTo>
                <a:lnTo>
                  <a:pt x="130971" y="261942"/>
                </a:lnTo>
                <a:lnTo>
                  <a:pt x="104838" y="259544"/>
                </a:lnTo>
                <a:lnTo>
                  <a:pt x="58535" y="240361"/>
                </a:lnTo>
                <a:lnTo>
                  <a:pt x="21581" y="203407"/>
                </a:lnTo>
                <a:lnTo>
                  <a:pt x="2398" y="157104"/>
                </a:lnTo>
                <a:lnTo>
                  <a:pt x="0" y="130971"/>
                </a:lnTo>
                <a:lnTo>
                  <a:pt x="2398" y="104838"/>
                </a:lnTo>
                <a:lnTo>
                  <a:pt x="21581" y="58535"/>
                </a:lnTo>
                <a:lnTo>
                  <a:pt x="58535" y="21581"/>
                </a:lnTo>
                <a:lnTo>
                  <a:pt x="104838" y="2398"/>
                </a:lnTo>
                <a:lnTo>
                  <a:pt x="130971" y="0"/>
                </a:lnTo>
                <a:lnTo>
                  <a:pt x="157104" y="2398"/>
                </a:lnTo>
                <a:lnTo>
                  <a:pt x="203407" y="21581"/>
                </a:lnTo>
                <a:lnTo>
                  <a:pt x="240361" y="58535"/>
                </a:lnTo>
                <a:lnTo>
                  <a:pt x="259544" y="104838"/>
                </a:lnTo>
                <a:lnTo>
                  <a:pt x="261942" y="130971"/>
                </a:lnTo>
                <a:close/>
              </a:path>
            </a:pathLst>
          </a:custGeom>
          <a:ln w="10914">
            <a:solidFill>
              <a:srgbClr val="007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86179" y="4005540"/>
            <a:ext cx="89497" cy="147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38727" y="4829567"/>
            <a:ext cx="175260" cy="85725"/>
          </a:xfrm>
          <a:custGeom>
            <a:avLst/>
            <a:gdLst/>
            <a:ahLst/>
            <a:cxnLst/>
            <a:rect l="l" t="t" r="r" b="b"/>
            <a:pathLst>
              <a:path w="175260" h="85725">
                <a:moveTo>
                  <a:pt x="0" y="0"/>
                </a:moveTo>
                <a:lnTo>
                  <a:pt x="87314" y="85131"/>
                </a:lnTo>
                <a:lnTo>
                  <a:pt x="174628" y="0"/>
                </a:lnTo>
              </a:path>
            </a:pathLst>
          </a:custGeom>
          <a:ln w="21828">
            <a:solidFill>
              <a:srgbClr val="1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923790" y="11605558"/>
            <a:ext cx="9558020" cy="111696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  <a:tabLst>
                <a:tab pos="2414270" algn="l"/>
              </a:tabLst>
            </a:pPr>
            <a:r>
              <a:rPr sz="1350" spc="0" dirty="0">
                <a:latin typeface="Segoe UI"/>
                <a:cs typeface="Segoe UI"/>
              </a:rPr>
              <a:t>Important</a:t>
            </a:r>
            <a:r>
              <a:rPr sz="1350" spc="10" dirty="0">
                <a:latin typeface="Segoe UI"/>
                <a:cs typeface="Segoe UI"/>
              </a:rPr>
              <a:t> </a:t>
            </a:r>
            <a:r>
              <a:rPr sz="1350" spc="0" dirty="0">
                <a:latin typeface="Segoe UI"/>
                <a:cs typeface="Segoe UI"/>
              </a:rPr>
              <a:t>information</a:t>
            </a:r>
            <a:r>
              <a:rPr sz="1350" spc="10" dirty="0">
                <a:latin typeface="Segoe UI"/>
                <a:cs typeface="Segoe UI"/>
              </a:rPr>
              <a:t> </a:t>
            </a:r>
            <a:r>
              <a:rPr sz="1350" spc="5" dirty="0">
                <a:latin typeface="Segoe UI"/>
                <a:cs typeface="Segoe UI"/>
              </a:rPr>
              <a:t>about	</a:t>
            </a:r>
            <a:r>
              <a:rPr sz="1350" spc="0" dirty="0">
                <a:solidFill>
                  <a:srgbClr val="1079B4"/>
                </a:solidFill>
                <a:latin typeface="Segoe UI"/>
                <a:cs typeface="Segoe UI"/>
              </a:rPr>
              <a:t>Changes </a:t>
            </a:r>
            <a:r>
              <a:rPr sz="1350" spc="5" dirty="0">
                <a:solidFill>
                  <a:srgbClr val="1079B4"/>
                </a:solidFill>
                <a:latin typeface="Segoe UI"/>
                <a:cs typeface="Segoe UI"/>
              </a:rPr>
              <a:t>to </a:t>
            </a:r>
            <a:r>
              <a:rPr sz="1350" spc="0" dirty="0">
                <a:solidFill>
                  <a:srgbClr val="1079B4"/>
                </a:solidFill>
                <a:latin typeface="Segoe UI"/>
                <a:cs typeface="Segoe UI"/>
              </a:rPr>
              <a:t>this</a:t>
            </a:r>
            <a:r>
              <a:rPr sz="1350" spc="-5" dirty="0">
                <a:solidFill>
                  <a:srgbClr val="1079B4"/>
                </a:solidFill>
                <a:latin typeface="Segoe UI"/>
                <a:cs typeface="Segoe UI"/>
              </a:rPr>
              <a:t> </a:t>
            </a:r>
            <a:r>
              <a:rPr sz="1350" spc="0" dirty="0">
                <a:solidFill>
                  <a:srgbClr val="1079B4"/>
                </a:solidFill>
                <a:latin typeface="Segoe UI"/>
                <a:cs typeface="Segoe UI"/>
              </a:rPr>
              <a:t>Directory.</a:t>
            </a:r>
            <a:endParaRPr sz="1350">
              <a:latin typeface="Segoe UI"/>
              <a:cs typeface="Segoe UI"/>
            </a:endParaRPr>
          </a:p>
          <a:p>
            <a:pPr marL="12700" marR="5080">
              <a:lnSpc>
                <a:spcPct val="106100"/>
              </a:lnSpc>
              <a:spcBef>
                <a:spcPts val="860"/>
              </a:spcBef>
            </a:pPr>
            <a:r>
              <a:rPr sz="1350" spc="10" dirty="0">
                <a:latin typeface="Segoe UI"/>
                <a:cs typeface="Segoe UI"/>
              </a:rPr>
              <a:t>Many </a:t>
            </a:r>
            <a:r>
              <a:rPr sz="1350" spc="5" dirty="0">
                <a:latin typeface="Segoe UI"/>
                <a:cs typeface="Segoe UI"/>
              </a:rPr>
              <a:t>of the health care providers </a:t>
            </a:r>
            <a:r>
              <a:rPr sz="1350" spc="0" dirty="0">
                <a:latin typeface="Segoe UI"/>
                <a:cs typeface="Segoe UI"/>
              </a:rPr>
              <a:t>in </a:t>
            </a:r>
            <a:r>
              <a:rPr sz="1350" spc="5" dirty="0">
                <a:latin typeface="Segoe UI"/>
                <a:cs typeface="Segoe UI"/>
              </a:rPr>
              <a:t>our network </a:t>
            </a:r>
            <a:r>
              <a:rPr sz="1350" spc="0" dirty="0">
                <a:latin typeface="Segoe UI"/>
                <a:cs typeface="Segoe UI"/>
              </a:rPr>
              <a:t>join </a:t>
            </a:r>
            <a:r>
              <a:rPr sz="1350" spc="5" dirty="0">
                <a:latin typeface="Segoe UI"/>
                <a:cs typeface="Segoe UI"/>
              </a:rPr>
              <a:t>quality programs. The organization does not use quality </a:t>
            </a:r>
            <a:r>
              <a:rPr sz="1350" spc="0" dirty="0">
                <a:latin typeface="Segoe UI"/>
                <a:cs typeface="Segoe UI"/>
              </a:rPr>
              <a:t>measures,  </a:t>
            </a:r>
            <a:r>
              <a:rPr sz="1350" spc="5" dirty="0">
                <a:latin typeface="Segoe UI"/>
                <a:cs typeface="Segoe UI"/>
              </a:rPr>
              <a:t>member experience </a:t>
            </a:r>
            <a:r>
              <a:rPr sz="1350" spc="0" dirty="0">
                <a:latin typeface="Segoe UI"/>
                <a:cs typeface="Segoe UI"/>
              </a:rPr>
              <a:t>measures, </a:t>
            </a:r>
            <a:r>
              <a:rPr sz="1350" spc="5" dirty="0">
                <a:latin typeface="Segoe UI"/>
                <a:cs typeface="Segoe UI"/>
              </a:rPr>
              <a:t>or cost related </a:t>
            </a:r>
            <a:r>
              <a:rPr sz="1350" spc="0" dirty="0">
                <a:latin typeface="Segoe UI"/>
                <a:cs typeface="Segoe UI"/>
              </a:rPr>
              <a:t>measures </a:t>
            </a:r>
            <a:r>
              <a:rPr sz="1350" spc="5" dirty="0">
                <a:latin typeface="Segoe UI"/>
                <a:cs typeface="Segoe UI"/>
              </a:rPr>
              <a:t>to </a:t>
            </a:r>
            <a:r>
              <a:rPr sz="1350" spc="0" dirty="0">
                <a:latin typeface="Segoe UI"/>
                <a:cs typeface="Segoe UI"/>
              </a:rPr>
              <a:t>select </a:t>
            </a:r>
            <a:r>
              <a:rPr sz="1350" spc="5" dirty="0">
                <a:latin typeface="Segoe UI"/>
                <a:cs typeface="Segoe UI"/>
              </a:rPr>
              <a:t>any of our practitioners or hospitals for participation </a:t>
            </a:r>
            <a:r>
              <a:rPr sz="1350" spc="0" dirty="0">
                <a:latin typeface="Segoe UI"/>
                <a:cs typeface="Segoe UI"/>
              </a:rPr>
              <a:t>in </a:t>
            </a:r>
            <a:r>
              <a:rPr sz="1350" spc="5" dirty="0">
                <a:latin typeface="Segoe UI"/>
                <a:cs typeface="Segoe UI"/>
              </a:rPr>
              <a:t>the  network, </a:t>
            </a:r>
            <a:r>
              <a:rPr sz="1350" spc="0" dirty="0">
                <a:latin typeface="Segoe UI"/>
                <a:cs typeface="Segoe UI"/>
              </a:rPr>
              <a:t>this includes </a:t>
            </a:r>
            <a:r>
              <a:rPr sz="1350" spc="5" dirty="0">
                <a:latin typeface="Segoe UI"/>
                <a:cs typeface="Segoe UI"/>
              </a:rPr>
              <a:t>those treating our Marketplace</a:t>
            </a:r>
            <a:r>
              <a:rPr sz="1350" spc="-15" dirty="0">
                <a:latin typeface="Segoe UI"/>
                <a:cs typeface="Segoe UI"/>
              </a:rPr>
              <a:t> </a:t>
            </a:r>
            <a:r>
              <a:rPr sz="1350" spc="0" dirty="0">
                <a:latin typeface="Segoe UI"/>
                <a:cs typeface="Segoe UI"/>
              </a:rPr>
              <a:t>members.</a:t>
            </a:r>
            <a:endParaRPr sz="1350">
              <a:latin typeface="Segoe UI"/>
              <a:cs typeface="Segoe U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75182" y="11788511"/>
            <a:ext cx="157165" cy="157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12500" y="10359832"/>
            <a:ext cx="1899285" cy="567690"/>
          </a:xfrm>
          <a:custGeom>
            <a:avLst/>
            <a:gdLst/>
            <a:ahLst/>
            <a:cxnLst/>
            <a:rect l="l" t="t" r="r" b="b"/>
            <a:pathLst>
              <a:path w="1899285" h="567690">
                <a:moveTo>
                  <a:pt x="1855427" y="0"/>
                </a:moveTo>
                <a:lnTo>
                  <a:pt x="43657" y="0"/>
                </a:lnTo>
                <a:lnTo>
                  <a:pt x="26705" y="3444"/>
                </a:lnTo>
                <a:lnTo>
                  <a:pt x="12824" y="12824"/>
                </a:lnTo>
                <a:lnTo>
                  <a:pt x="3444" y="26705"/>
                </a:lnTo>
                <a:lnTo>
                  <a:pt x="0" y="43657"/>
                </a:lnTo>
                <a:lnTo>
                  <a:pt x="0" y="523885"/>
                </a:lnTo>
                <a:lnTo>
                  <a:pt x="3444" y="540836"/>
                </a:lnTo>
                <a:lnTo>
                  <a:pt x="12824" y="554718"/>
                </a:lnTo>
                <a:lnTo>
                  <a:pt x="26705" y="564097"/>
                </a:lnTo>
                <a:lnTo>
                  <a:pt x="43657" y="567542"/>
                </a:lnTo>
                <a:lnTo>
                  <a:pt x="1855427" y="567542"/>
                </a:lnTo>
                <a:lnTo>
                  <a:pt x="1872378" y="564097"/>
                </a:lnTo>
                <a:lnTo>
                  <a:pt x="1883433" y="556628"/>
                </a:lnTo>
                <a:lnTo>
                  <a:pt x="43657" y="556628"/>
                </a:lnTo>
                <a:lnTo>
                  <a:pt x="30713" y="554121"/>
                </a:lnTo>
                <a:lnTo>
                  <a:pt x="20327" y="547214"/>
                </a:lnTo>
                <a:lnTo>
                  <a:pt x="13421" y="536828"/>
                </a:lnTo>
                <a:lnTo>
                  <a:pt x="10914" y="523885"/>
                </a:lnTo>
                <a:lnTo>
                  <a:pt x="10914" y="43657"/>
                </a:lnTo>
                <a:lnTo>
                  <a:pt x="13421" y="30713"/>
                </a:lnTo>
                <a:lnTo>
                  <a:pt x="20327" y="20327"/>
                </a:lnTo>
                <a:lnTo>
                  <a:pt x="30713" y="13421"/>
                </a:lnTo>
                <a:lnTo>
                  <a:pt x="43657" y="10914"/>
                </a:lnTo>
                <a:lnTo>
                  <a:pt x="1883433" y="10914"/>
                </a:lnTo>
                <a:lnTo>
                  <a:pt x="1872378" y="3444"/>
                </a:lnTo>
                <a:lnTo>
                  <a:pt x="1855427" y="0"/>
                </a:lnTo>
                <a:close/>
              </a:path>
              <a:path w="1899285" h="567690">
                <a:moveTo>
                  <a:pt x="1883433" y="10914"/>
                </a:moveTo>
                <a:lnTo>
                  <a:pt x="1855427" y="10914"/>
                </a:lnTo>
                <a:lnTo>
                  <a:pt x="1868370" y="13421"/>
                </a:lnTo>
                <a:lnTo>
                  <a:pt x="1878756" y="20327"/>
                </a:lnTo>
                <a:lnTo>
                  <a:pt x="1885663" y="30713"/>
                </a:lnTo>
                <a:lnTo>
                  <a:pt x="1888170" y="43657"/>
                </a:lnTo>
                <a:lnTo>
                  <a:pt x="1888170" y="523885"/>
                </a:lnTo>
                <a:lnTo>
                  <a:pt x="1885663" y="536828"/>
                </a:lnTo>
                <a:lnTo>
                  <a:pt x="1878756" y="547214"/>
                </a:lnTo>
                <a:lnTo>
                  <a:pt x="1868370" y="554121"/>
                </a:lnTo>
                <a:lnTo>
                  <a:pt x="1855427" y="556628"/>
                </a:lnTo>
                <a:lnTo>
                  <a:pt x="1883433" y="556628"/>
                </a:lnTo>
                <a:lnTo>
                  <a:pt x="1886260" y="554718"/>
                </a:lnTo>
                <a:lnTo>
                  <a:pt x="1895639" y="540836"/>
                </a:lnTo>
                <a:lnTo>
                  <a:pt x="1899084" y="523885"/>
                </a:lnTo>
                <a:lnTo>
                  <a:pt x="1899084" y="43657"/>
                </a:lnTo>
                <a:lnTo>
                  <a:pt x="1895639" y="26705"/>
                </a:lnTo>
                <a:lnTo>
                  <a:pt x="1886260" y="12824"/>
                </a:lnTo>
                <a:lnTo>
                  <a:pt x="1883433" y="10914"/>
                </a:lnTo>
                <a:close/>
              </a:path>
            </a:pathLst>
          </a:custGeom>
          <a:solidFill>
            <a:srgbClr val="007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4777144" y="10488018"/>
            <a:ext cx="52451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45" dirty="0">
                <a:solidFill>
                  <a:srgbClr val="0079C0"/>
                </a:solidFill>
                <a:latin typeface="Segoe UI"/>
                <a:cs typeface="Segoe UI"/>
              </a:rPr>
              <a:t>R</a:t>
            </a:r>
            <a:r>
              <a:rPr sz="1550" b="1" spc="-10" dirty="0">
                <a:solidFill>
                  <a:srgbClr val="0079C0"/>
                </a:solidFill>
                <a:latin typeface="Segoe UI"/>
                <a:cs typeface="Segoe UI"/>
              </a:rPr>
              <a:t>eset</a:t>
            </a:r>
            <a:endParaRPr sz="1550">
              <a:latin typeface="Segoe UI"/>
              <a:cs typeface="Segoe U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566786" y="8197714"/>
            <a:ext cx="185542" cy="1855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456A07FDC0742A42CCCA2597AB71D" ma:contentTypeVersion="4" ma:contentTypeDescription="Create a new document." ma:contentTypeScope="" ma:versionID="af0bb7506369702eab873940de184de3">
  <xsd:schema xmlns:xsd="http://www.w3.org/2001/XMLSchema" xmlns:xs="http://www.w3.org/2001/XMLSchema" xmlns:p="http://schemas.microsoft.com/office/2006/metadata/properties" xmlns:ns2="40baf8d5-f253-43db-a118-2ba14e61a2d3" xmlns:ns3="2265f300-97e9-4221-a9ca-aad6ebedb6f1" targetNamespace="http://schemas.microsoft.com/office/2006/metadata/properties" ma:root="true" ma:fieldsID="7f6304918d791cfdc8c739ebdab69f83" ns2:_="" ns3:_="">
    <xsd:import namespace="40baf8d5-f253-43db-a118-2ba14e61a2d3"/>
    <xsd:import namespace="2265f300-97e9-4221-a9ca-aad6ebedb6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af8d5-f253-43db-a118-2ba14e61a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5f300-97e9-4221-a9ca-aad6ebedb6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8447C-10E2-4C85-8D3F-A845AE870E53}"/>
</file>

<file path=customXml/itemProps2.xml><?xml version="1.0" encoding="utf-8"?>
<ds:datastoreItem xmlns:ds="http://schemas.openxmlformats.org/officeDocument/2006/customXml" ds:itemID="{1122411D-E281-4C28-A34E-6066C2540DA2}"/>
</file>

<file path=customXml/itemProps3.xml><?xml version="1.0" encoding="utf-8"?>
<ds:datastoreItem xmlns:ds="http://schemas.openxmlformats.org/officeDocument/2006/customXml" ds:itemID="{0771E43D-FA34-441A-9CAE-39C96E2D00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2072</Words>
  <Application>Microsoft Office PowerPoint</Application>
  <PresentationFormat>Custom</PresentationFormat>
  <Paragraphs>595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Malgun Gothic</vt:lpstr>
      <vt:lpstr>SimSun</vt:lpstr>
      <vt:lpstr>Arial</vt:lpstr>
      <vt:lpstr>Calibri</vt:lpstr>
      <vt:lpstr>Nirmala UI</vt:lpstr>
      <vt:lpstr>Segoe UI</vt:lpstr>
      <vt:lpstr>Segoe UI Light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Untitled-1</dc:title>
  <dc:creator>Sharon Brognia</dc:creator>
  <cp:lastModifiedBy>Sharon Brognia</cp:lastModifiedBy>
  <cp:revision>3</cp:revision>
  <cp:lastPrinted>2018-10-18T14:53:24Z</cp:lastPrinted>
  <dcterms:created xsi:type="dcterms:W3CDTF">2018-10-18T14:49:03Z</dcterms:created>
  <dcterms:modified xsi:type="dcterms:W3CDTF">2018-10-19T17:37:30Z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2018-07-13T00:00:00Z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2018-10-18T00:00:00Z</vt:filetime>
  </property>
  <property fmtid="{D5CDD505-2E9C-101B-9397-08002B2CF9AE}" pid="5" name="ContentTypeId">
    <vt:lpwstr>0x01010099F456A07FDC0742A42CCCA2597AB71D</vt:lpwstr>
  </property>
</Properties>
</file>